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5" r:id="rId1"/>
  </p:sldMasterIdLst>
  <p:notesMasterIdLst>
    <p:notesMasterId r:id="rId97"/>
  </p:notesMasterIdLst>
  <p:sldIdLst>
    <p:sldId id="256" r:id="rId2"/>
    <p:sldId id="257" r:id="rId3"/>
    <p:sldId id="1276" r:id="rId4"/>
    <p:sldId id="1277" r:id="rId5"/>
    <p:sldId id="1279" r:id="rId6"/>
    <p:sldId id="13811" r:id="rId7"/>
    <p:sldId id="13812" r:id="rId8"/>
    <p:sldId id="1278" r:id="rId9"/>
    <p:sldId id="13806" r:id="rId10"/>
    <p:sldId id="13807" r:id="rId11"/>
    <p:sldId id="1280" r:id="rId12"/>
    <p:sldId id="1281" r:id="rId13"/>
    <p:sldId id="1282" r:id="rId14"/>
    <p:sldId id="1283" r:id="rId15"/>
    <p:sldId id="1284" r:id="rId16"/>
    <p:sldId id="1285" r:id="rId17"/>
    <p:sldId id="1286" r:id="rId18"/>
    <p:sldId id="1287" r:id="rId19"/>
    <p:sldId id="1288" r:id="rId20"/>
    <p:sldId id="1289" r:id="rId21"/>
    <p:sldId id="1291" r:id="rId22"/>
    <p:sldId id="1292" r:id="rId23"/>
    <p:sldId id="1293" r:id="rId24"/>
    <p:sldId id="1294" r:id="rId25"/>
    <p:sldId id="1295" r:id="rId26"/>
    <p:sldId id="1296" r:id="rId27"/>
    <p:sldId id="1298" r:id="rId28"/>
    <p:sldId id="1297" r:id="rId29"/>
    <p:sldId id="1299" r:id="rId30"/>
    <p:sldId id="1300" r:id="rId31"/>
    <p:sldId id="1301" r:id="rId32"/>
    <p:sldId id="1302" r:id="rId33"/>
    <p:sldId id="1303" r:id="rId34"/>
    <p:sldId id="1304" r:id="rId35"/>
    <p:sldId id="13809" r:id="rId36"/>
    <p:sldId id="1305" r:id="rId37"/>
    <p:sldId id="1306" r:id="rId38"/>
    <p:sldId id="1307" r:id="rId39"/>
    <p:sldId id="1308" r:id="rId40"/>
    <p:sldId id="1309" r:id="rId41"/>
    <p:sldId id="13813" r:id="rId42"/>
    <p:sldId id="1310" r:id="rId43"/>
    <p:sldId id="1311" r:id="rId44"/>
    <p:sldId id="1312" r:id="rId45"/>
    <p:sldId id="1313" r:id="rId46"/>
    <p:sldId id="1314" r:id="rId47"/>
    <p:sldId id="1315" r:id="rId48"/>
    <p:sldId id="1316" r:id="rId49"/>
    <p:sldId id="1317" r:id="rId50"/>
    <p:sldId id="1318" r:id="rId51"/>
    <p:sldId id="1319" r:id="rId52"/>
    <p:sldId id="1320" r:id="rId53"/>
    <p:sldId id="1321" r:id="rId54"/>
    <p:sldId id="1322" r:id="rId55"/>
    <p:sldId id="1336" r:id="rId56"/>
    <p:sldId id="1341" r:id="rId57"/>
    <p:sldId id="1342" r:id="rId58"/>
    <p:sldId id="1343" r:id="rId59"/>
    <p:sldId id="1344" r:id="rId60"/>
    <p:sldId id="1345" r:id="rId61"/>
    <p:sldId id="1346" r:id="rId62"/>
    <p:sldId id="1347" r:id="rId63"/>
    <p:sldId id="1348" r:id="rId64"/>
    <p:sldId id="1349" r:id="rId65"/>
    <p:sldId id="1351" r:id="rId66"/>
    <p:sldId id="1350" r:id="rId67"/>
    <p:sldId id="1352" r:id="rId68"/>
    <p:sldId id="1353" r:id="rId69"/>
    <p:sldId id="1354" r:id="rId70"/>
    <p:sldId id="1355" r:id="rId71"/>
    <p:sldId id="1356" r:id="rId72"/>
    <p:sldId id="1358" r:id="rId73"/>
    <p:sldId id="1357" r:id="rId74"/>
    <p:sldId id="1359" r:id="rId75"/>
    <p:sldId id="1360" r:id="rId76"/>
    <p:sldId id="1367" r:id="rId77"/>
    <p:sldId id="1369" r:id="rId78"/>
    <p:sldId id="1370" r:id="rId79"/>
    <p:sldId id="1384" r:id="rId80"/>
    <p:sldId id="1375" r:id="rId81"/>
    <p:sldId id="1383" r:id="rId82"/>
    <p:sldId id="1373" r:id="rId83"/>
    <p:sldId id="1381" r:id="rId84"/>
    <p:sldId id="1382" r:id="rId85"/>
    <p:sldId id="1379" r:id="rId86"/>
    <p:sldId id="1380" r:id="rId87"/>
    <p:sldId id="13800" r:id="rId88"/>
    <p:sldId id="13801" r:id="rId89"/>
    <p:sldId id="13802" r:id="rId90"/>
    <p:sldId id="13803" r:id="rId91"/>
    <p:sldId id="13790" r:id="rId92"/>
    <p:sldId id="13669" r:id="rId93"/>
    <p:sldId id="1377" r:id="rId94"/>
    <p:sldId id="1378" r:id="rId95"/>
    <p:sldId id="1376" r:id="rId96"/>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963A7"/>
    <a:srgbClr val="FF33CC"/>
    <a:srgbClr val="3737AB"/>
    <a:srgbClr val="00549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645" autoAdjust="0"/>
    <p:restoredTop sz="95040" autoAdjust="0"/>
  </p:normalViewPr>
  <p:slideViewPr>
    <p:cSldViewPr>
      <p:cViewPr varScale="1">
        <p:scale>
          <a:sx n="114" d="100"/>
          <a:sy n="114" d="100"/>
        </p:scale>
        <p:origin x="606" y="90"/>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viewProps" Target="viewProps.xml"/><Relationship Id="rId10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presProps" Target="presProps.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EC04B7D-F1A7-4806-A9DB-274478BE8AF5}" type="datetimeFigureOut">
              <a:rPr lang="zh-CN" altLang="en-US" smtClean="0"/>
              <a:t>2021/09/09</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A645134-70F2-4E6F-81F5-AFB67DFF558D}" type="slidenum">
              <a:rPr lang="zh-CN" altLang="en-US" smtClean="0"/>
              <a:t>‹#›</a:t>
            </a:fld>
            <a:endParaRPr lang="zh-CN" altLang="en-US"/>
          </a:p>
        </p:txBody>
      </p:sp>
    </p:spTree>
    <p:extLst>
      <p:ext uri="{BB962C8B-B14F-4D97-AF65-F5344CB8AC3E}">
        <p14:creationId xmlns:p14="http://schemas.microsoft.com/office/powerpoint/2010/main" val="41515202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09600" rtl="0" eaLnBrk="1" fontAlgn="auto" latinLnBrk="0" hangingPunct="0">
              <a:lnSpc>
                <a:spcPct val="150000"/>
              </a:lnSpc>
              <a:spcBef>
                <a:spcPts val="0"/>
              </a:spcBef>
              <a:spcAft>
                <a:spcPts val="0"/>
              </a:spcAft>
              <a:buClrTx/>
              <a:buSzTx/>
              <a:buFontTx/>
              <a:buNone/>
              <a:defRPr/>
            </a:pPr>
            <a:endParaRPr kumimoji="0" lang="en-US" altLang="zh-CN" sz="12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4" name="灯片编号占位符 3"/>
          <p:cNvSpPr>
            <a:spLocks noGrp="1"/>
          </p:cNvSpPr>
          <p:nvPr>
            <p:ph type="sldNum" sz="quarter" idx="10"/>
          </p:nvPr>
        </p:nvSpPr>
        <p:spPr/>
        <p:txBody>
          <a:bodyPr/>
          <a:lstStyle/>
          <a:p>
            <a:fld id="{820544F8-6947-4C24-AECA-0209B95B3CC6}" type="slidenum">
              <a:rPr lang="zh-CN" altLang="en-US" smtClean="0"/>
              <a:t>87</a:t>
            </a:fld>
            <a:endParaRPr lang="zh-CN" altLang="en-US"/>
          </a:p>
        </p:txBody>
      </p:sp>
    </p:spTree>
    <p:extLst>
      <p:ext uri="{BB962C8B-B14F-4D97-AF65-F5344CB8AC3E}">
        <p14:creationId xmlns:p14="http://schemas.microsoft.com/office/powerpoint/2010/main" val="5821967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09600" rtl="0" eaLnBrk="1" fontAlgn="auto" latinLnBrk="0" hangingPunct="0">
              <a:lnSpc>
                <a:spcPct val="150000"/>
              </a:lnSpc>
              <a:spcBef>
                <a:spcPts val="0"/>
              </a:spcBef>
              <a:spcAft>
                <a:spcPts val="0"/>
              </a:spcAft>
              <a:buClrTx/>
              <a:buSzTx/>
              <a:buFontTx/>
              <a:buNone/>
              <a:defRPr/>
            </a:pPr>
            <a:endParaRPr kumimoji="0" lang="en-US" altLang="zh-CN" sz="12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4" name="灯片编号占位符 3"/>
          <p:cNvSpPr>
            <a:spLocks noGrp="1"/>
          </p:cNvSpPr>
          <p:nvPr>
            <p:ph type="sldNum" sz="quarter" idx="10"/>
          </p:nvPr>
        </p:nvSpPr>
        <p:spPr/>
        <p:txBody>
          <a:bodyPr/>
          <a:lstStyle/>
          <a:p>
            <a:fld id="{820544F8-6947-4C24-AECA-0209B95B3CC6}" type="slidenum">
              <a:rPr lang="zh-CN" altLang="en-US" smtClean="0"/>
              <a:t>88</a:t>
            </a:fld>
            <a:endParaRPr lang="zh-CN" altLang="en-US"/>
          </a:p>
        </p:txBody>
      </p:sp>
    </p:spTree>
    <p:extLst>
      <p:ext uri="{BB962C8B-B14F-4D97-AF65-F5344CB8AC3E}">
        <p14:creationId xmlns:p14="http://schemas.microsoft.com/office/powerpoint/2010/main" val="17675871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09600" rtl="0" eaLnBrk="1" fontAlgn="auto" latinLnBrk="0" hangingPunct="0">
              <a:lnSpc>
                <a:spcPct val="150000"/>
              </a:lnSpc>
              <a:spcBef>
                <a:spcPts val="0"/>
              </a:spcBef>
              <a:spcAft>
                <a:spcPts val="0"/>
              </a:spcAft>
              <a:buClrTx/>
              <a:buSzTx/>
              <a:buFontTx/>
              <a:buNone/>
              <a:defRPr/>
            </a:pPr>
            <a:endParaRPr kumimoji="0" lang="en-US" altLang="zh-CN" sz="12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4" name="灯片编号占位符 3"/>
          <p:cNvSpPr>
            <a:spLocks noGrp="1"/>
          </p:cNvSpPr>
          <p:nvPr>
            <p:ph type="sldNum" sz="quarter" idx="10"/>
          </p:nvPr>
        </p:nvSpPr>
        <p:spPr/>
        <p:txBody>
          <a:bodyPr/>
          <a:lstStyle/>
          <a:p>
            <a:fld id="{820544F8-6947-4C24-AECA-0209B95B3CC6}" type="slidenum">
              <a:rPr lang="zh-CN" altLang="en-US" smtClean="0"/>
              <a:t>89</a:t>
            </a:fld>
            <a:endParaRPr lang="zh-CN" altLang="en-US"/>
          </a:p>
        </p:txBody>
      </p:sp>
    </p:spTree>
    <p:extLst>
      <p:ext uri="{BB962C8B-B14F-4D97-AF65-F5344CB8AC3E}">
        <p14:creationId xmlns:p14="http://schemas.microsoft.com/office/powerpoint/2010/main" val="1683659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09600" rtl="0" eaLnBrk="1" fontAlgn="auto" latinLnBrk="0" hangingPunct="0">
              <a:lnSpc>
                <a:spcPct val="150000"/>
              </a:lnSpc>
              <a:spcBef>
                <a:spcPts val="0"/>
              </a:spcBef>
              <a:spcAft>
                <a:spcPts val="0"/>
              </a:spcAft>
              <a:buClrTx/>
              <a:buSzTx/>
              <a:buFontTx/>
              <a:buNone/>
              <a:defRPr/>
            </a:pPr>
            <a:endParaRPr kumimoji="0" lang="en-US" altLang="zh-CN" sz="12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4" name="灯片编号占位符 3"/>
          <p:cNvSpPr>
            <a:spLocks noGrp="1"/>
          </p:cNvSpPr>
          <p:nvPr>
            <p:ph type="sldNum" sz="quarter" idx="10"/>
          </p:nvPr>
        </p:nvSpPr>
        <p:spPr/>
        <p:txBody>
          <a:bodyPr/>
          <a:lstStyle/>
          <a:p>
            <a:fld id="{820544F8-6947-4C24-AECA-0209B95B3CC6}" type="slidenum">
              <a:rPr lang="zh-CN" altLang="en-US" smtClean="0"/>
              <a:t>90</a:t>
            </a:fld>
            <a:endParaRPr lang="zh-CN" altLang="en-US"/>
          </a:p>
        </p:txBody>
      </p:sp>
    </p:spTree>
    <p:extLst>
      <p:ext uri="{BB962C8B-B14F-4D97-AF65-F5344CB8AC3E}">
        <p14:creationId xmlns:p14="http://schemas.microsoft.com/office/powerpoint/2010/main" val="31024391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09600" rtl="0" eaLnBrk="1" fontAlgn="auto" latinLnBrk="0" hangingPunct="0">
              <a:lnSpc>
                <a:spcPct val="150000"/>
              </a:lnSpc>
              <a:spcBef>
                <a:spcPts val="0"/>
              </a:spcBef>
              <a:spcAft>
                <a:spcPts val="0"/>
              </a:spcAft>
              <a:buClrTx/>
              <a:buSzTx/>
              <a:buFontTx/>
              <a:buNone/>
              <a:defRPr/>
            </a:pPr>
            <a:endParaRPr kumimoji="0" lang="en-US" altLang="zh-CN" sz="12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4" name="灯片编号占位符 3"/>
          <p:cNvSpPr>
            <a:spLocks noGrp="1"/>
          </p:cNvSpPr>
          <p:nvPr>
            <p:ph type="sldNum" sz="quarter" idx="10"/>
          </p:nvPr>
        </p:nvSpPr>
        <p:spPr/>
        <p:txBody>
          <a:bodyPr/>
          <a:lstStyle/>
          <a:p>
            <a:fld id="{820544F8-6947-4C24-AECA-0209B95B3CC6}" type="slidenum">
              <a:rPr lang="zh-CN" altLang="en-US" smtClean="0"/>
              <a:t>91</a:t>
            </a:fld>
            <a:endParaRPr lang="zh-CN" altLang="en-US"/>
          </a:p>
        </p:txBody>
      </p:sp>
    </p:spTree>
    <p:extLst>
      <p:ext uri="{BB962C8B-B14F-4D97-AF65-F5344CB8AC3E}">
        <p14:creationId xmlns:p14="http://schemas.microsoft.com/office/powerpoint/2010/main" val="25891877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09600" rtl="0" eaLnBrk="1" fontAlgn="auto" latinLnBrk="0" hangingPunct="0">
              <a:lnSpc>
                <a:spcPct val="150000"/>
              </a:lnSpc>
              <a:spcBef>
                <a:spcPts val="0"/>
              </a:spcBef>
              <a:spcAft>
                <a:spcPts val="0"/>
              </a:spcAft>
              <a:buClrTx/>
              <a:buSzTx/>
              <a:buFontTx/>
              <a:buNone/>
              <a:defRPr/>
            </a:pPr>
            <a:endParaRPr kumimoji="0" lang="en-US" altLang="zh-CN" sz="12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4" name="灯片编号占位符 3"/>
          <p:cNvSpPr>
            <a:spLocks noGrp="1"/>
          </p:cNvSpPr>
          <p:nvPr>
            <p:ph type="sldNum" sz="quarter" idx="10"/>
          </p:nvPr>
        </p:nvSpPr>
        <p:spPr/>
        <p:txBody>
          <a:bodyPr/>
          <a:lstStyle/>
          <a:p>
            <a:fld id="{820544F8-6947-4C24-AECA-0209B95B3CC6}" type="slidenum">
              <a:rPr lang="zh-CN" altLang="en-US" smtClean="0"/>
              <a:t>92</a:t>
            </a:fld>
            <a:endParaRPr lang="zh-CN" altLang="en-US"/>
          </a:p>
        </p:txBody>
      </p:sp>
    </p:spTree>
    <p:extLst>
      <p:ext uri="{BB962C8B-B14F-4D97-AF65-F5344CB8AC3E}">
        <p14:creationId xmlns:p14="http://schemas.microsoft.com/office/powerpoint/2010/main" val="287272842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5122" name="Picture 2" descr="lib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32588" y="4641850"/>
            <a:ext cx="2411412" cy="2216150"/>
          </a:xfrm>
          <a:prstGeom prst="rect">
            <a:avLst/>
          </a:prstGeom>
          <a:noFill/>
          <a:extLst>
            <a:ext uri="{909E8E84-426E-40DD-AFC4-6F175D3DCCD1}">
              <a14:hiddenFill xmlns:a14="http://schemas.microsoft.com/office/drawing/2010/main">
                <a:solidFill>
                  <a:srgbClr val="FFFFFF"/>
                </a:solidFill>
              </a14:hiddenFill>
            </a:ext>
          </a:extLst>
        </p:spPr>
      </p:pic>
      <p:sp>
        <p:nvSpPr>
          <p:cNvPr id="12" name="矩形 11"/>
          <p:cNvSpPr/>
          <p:nvPr userDrawn="1"/>
        </p:nvSpPr>
        <p:spPr bwMode="auto">
          <a:xfrm>
            <a:off x="-35719" y="6564312"/>
            <a:ext cx="9144000" cy="317500"/>
          </a:xfrm>
          <a:prstGeom prst="rect">
            <a:avLst/>
          </a:prstGeom>
          <a:solidFill>
            <a:srgbClr val="005491"/>
          </a:solidFill>
          <a:ln w="9525" cap="flat" cmpd="sng" algn="ctr">
            <a:noFill/>
            <a:prstDash val="solid"/>
            <a:round/>
            <a:headEnd type="none" w="med" len="med"/>
            <a:tailEnd type="none" w="med" len="med"/>
          </a:ln>
          <a:effectLst/>
        </p:spPr>
        <p:txBody>
          <a:bodyPr vert="horz" wrap="none" lIns="68580" tIns="34290" rIns="68580" bIns="34290" numCol="1" rtlCol="0" anchor="ctr" anchorCtr="0" compatLnSpc="1">
            <a:prstTxWarp prst="textNoShape">
              <a:avLst/>
            </a:prstTxWarp>
          </a:bodyPr>
          <a:lstStyle/>
          <a:p>
            <a:pPr marL="0" marR="0" indent="0" algn="ctr" defTabSz="685800" rtl="0" eaLnBrk="1" fontAlgn="base" latinLnBrk="0" hangingPunct="1">
              <a:lnSpc>
                <a:spcPct val="100000"/>
              </a:lnSpc>
              <a:spcBef>
                <a:spcPct val="0"/>
              </a:spcBef>
              <a:spcAft>
                <a:spcPct val="0"/>
              </a:spcAft>
              <a:buClrTx/>
              <a:buSzTx/>
              <a:buFontTx/>
              <a:buNone/>
              <a:tabLst/>
            </a:pPr>
            <a:endParaRPr kumimoji="0" lang="en-US" sz="900" b="1" i="0" u="none" strike="noStrike" cap="none" normalizeH="0" baseline="0">
              <a:ln>
                <a:noFill/>
              </a:ln>
              <a:solidFill>
                <a:schemeClr val="tx1"/>
              </a:solidFill>
              <a:effectLst/>
              <a:latin typeface="Arial" charset="0"/>
              <a:ea typeface="宋体" charset="-122"/>
            </a:endParaRPr>
          </a:p>
        </p:txBody>
      </p:sp>
      <p:sp>
        <p:nvSpPr>
          <p:cNvPr id="5126" name="Rectangle 6"/>
          <p:cNvSpPr>
            <a:spLocks noGrp="1" noChangeArrowheads="1"/>
          </p:cNvSpPr>
          <p:nvPr>
            <p:ph type="ctrTitle"/>
          </p:nvPr>
        </p:nvSpPr>
        <p:spPr>
          <a:xfrm>
            <a:off x="684214" y="1196975"/>
            <a:ext cx="7773987" cy="1944688"/>
          </a:xfrm>
        </p:spPr>
        <p:txBody>
          <a:bodyPr/>
          <a:lstStyle>
            <a:lvl1pPr>
              <a:defRPr sz="3600" b="1">
                <a:solidFill>
                  <a:schemeClr val="tx1"/>
                </a:solidFill>
                <a:latin typeface="黑体" pitchFamily="49" charset="-122"/>
                <a:ea typeface="黑体" pitchFamily="49" charset="-122"/>
              </a:defRPr>
            </a:lvl1pPr>
          </a:lstStyle>
          <a:p>
            <a:pPr lvl="0"/>
            <a:r>
              <a:rPr lang="zh-CN" altLang="en-US" noProof="0" dirty="0"/>
              <a:t>单击此处编辑母版标题样式</a:t>
            </a:r>
          </a:p>
        </p:txBody>
      </p:sp>
      <p:sp>
        <p:nvSpPr>
          <p:cNvPr id="5124" name="Text Box 4"/>
          <p:cNvSpPr txBox="1">
            <a:spLocks noChangeArrowheads="1"/>
          </p:cNvSpPr>
          <p:nvPr/>
        </p:nvSpPr>
        <p:spPr bwMode="auto">
          <a:xfrm>
            <a:off x="107505" y="6515100"/>
            <a:ext cx="4787900" cy="300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zh-CN" altLang="en-US" sz="1350" b="0" dirty="0">
                <a:solidFill>
                  <a:schemeClr val="bg1"/>
                </a:solidFill>
                <a:latin typeface="黑体" pitchFamily="49" charset="-122"/>
                <a:ea typeface="黑体" pitchFamily="49" charset="-122"/>
              </a:rPr>
              <a:t>信息科学与技术学院</a:t>
            </a:r>
          </a:p>
        </p:txBody>
      </p:sp>
      <p:sp>
        <p:nvSpPr>
          <p:cNvPr id="5127" name="Rectangle 7"/>
          <p:cNvSpPr>
            <a:spLocks noGrp="1" noChangeArrowheads="1"/>
          </p:cNvSpPr>
          <p:nvPr>
            <p:ph type="subTitle" idx="1"/>
          </p:nvPr>
        </p:nvSpPr>
        <p:spPr>
          <a:xfrm>
            <a:off x="1187451" y="3716338"/>
            <a:ext cx="6697663" cy="2089150"/>
          </a:xfrm>
        </p:spPr>
        <p:txBody>
          <a:bodyPr/>
          <a:lstStyle>
            <a:lvl1pPr marL="0" indent="0" algn="ctr">
              <a:buFontTx/>
              <a:buNone/>
              <a:defRPr b="0">
                <a:latin typeface="黑体" pitchFamily="49" charset="-122"/>
                <a:ea typeface="黑体" pitchFamily="49" charset="-122"/>
              </a:defRPr>
            </a:lvl1pPr>
          </a:lstStyle>
          <a:p>
            <a:pPr lvl="0"/>
            <a:r>
              <a:rPr lang="zh-CN" altLang="en-US" noProof="0"/>
              <a:t>单击此处编辑母版副标题样式</a:t>
            </a:r>
          </a:p>
        </p:txBody>
      </p:sp>
      <p:grpSp>
        <p:nvGrpSpPr>
          <p:cNvPr id="4" name="组合 3"/>
          <p:cNvGrpSpPr/>
          <p:nvPr userDrawn="1"/>
        </p:nvGrpSpPr>
        <p:grpSpPr>
          <a:xfrm>
            <a:off x="23788" y="-18380"/>
            <a:ext cx="9144000" cy="836712"/>
            <a:chOff x="23788" y="-18380"/>
            <a:chExt cx="9144000" cy="836712"/>
          </a:xfrm>
        </p:grpSpPr>
        <p:sp>
          <p:nvSpPr>
            <p:cNvPr id="3" name="矩形 2"/>
            <p:cNvSpPr/>
            <p:nvPr userDrawn="1"/>
          </p:nvSpPr>
          <p:spPr bwMode="auto">
            <a:xfrm>
              <a:off x="23788" y="-18380"/>
              <a:ext cx="9144000" cy="836712"/>
            </a:xfrm>
            <a:prstGeom prst="rect">
              <a:avLst/>
            </a:prstGeom>
            <a:solidFill>
              <a:srgbClr val="00549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685800" rtl="0" eaLnBrk="1" fontAlgn="base" latinLnBrk="0" hangingPunct="1">
                <a:lnSpc>
                  <a:spcPct val="100000"/>
                </a:lnSpc>
                <a:spcBef>
                  <a:spcPct val="0"/>
                </a:spcBef>
                <a:spcAft>
                  <a:spcPct val="0"/>
                </a:spcAft>
                <a:buClrTx/>
                <a:buSzTx/>
                <a:buFontTx/>
                <a:buNone/>
                <a:tabLst/>
              </a:pPr>
              <a:endParaRPr kumimoji="0" lang="en-US" sz="900" b="1" i="0" u="none" strike="noStrike" cap="none" normalizeH="0" baseline="0">
                <a:ln>
                  <a:noFill/>
                </a:ln>
                <a:solidFill>
                  <a:schemeClr val="tx1"/>
                </a:solidFill>
                <a:effectLst/>
                <a:latin typeface="Arial" charset="0"/>
                <a:ea typeface="宋体" charset="-122"/>
              </a:endParaRPr>
            </a:p>
          </p:txBody>
        </p:sp>
        <p:pic>
          <p:nvPicPr>
            <p:cNvPr id="2077" name="Picture 29"/>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5585841" y="-18380"/>
              <a:ext cx="3559125" cy="836712"/>
            </a:xfrm>
            <a:prstGeom prst="rect">
              <a:avLst/>
            </a:prstGeom>
            <a:gradFill>
              <a:gsLst>
                <a:gs pos="0">
                  <a:schemeClr val="accent1">
                    <a:lumMod val="5000"/>
                    <a:lumOff val="95000"/>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pic>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623331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453189" y="2"/>
            <a:ext cx="2151062" cy="6126163"/>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1" y="2"/>
            <a:ext cx="6300788" cy="6126163"/>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75000548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pic>
        <p:nvPicPr>
          <p:cNvPr id="2" name="图片 6" descr="ppt模板-02.jpg"/>
          <p:cNvPicPr>
            <a:picLocks noChangeAspect="1" noChangeArrowheads="1"/>
          </p:cNvPicPr>
          <p:nvPr userDrawn="1"/>
        </p:nvPicPr>
        <p:blipFill>
          <a:blip r:embed="rId2"/>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7"/>
          <p:cNvSpPr txBox="1">
            <a:spLocks noChangeArrowheads="1"/>
          </p:cNvSpPr>
          <p:nvPr/>
        </p:nvSpPr>
        <p:spPr bwMode="auto">
          <a:xfrm>
            <a:off x="8748712" y="6608763"/>
            <a:ext cx="395288"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Calibri" panose="020F0502020204030204" pitchFamily="34" charset="0"/>
                <a:ea typeface="微软雅黑" panose="020B0503020204020204" pitchFamily="34" charset="-122"/>
              </a:defRPr>
            </a:lvl1pPr>
            <a:lvl2pPr marL="742950" indent="-285750">
              <a:buFont typeface="Arial" panose="020B0604020202020204" pitchFamily="34" charset="0"/>
              <a:defRPr>
                <a:solidFill>
                  <a:schemeClr val="tx1"/>
                </a:solidFill>
                <a:latin typeface="Calibri" panose="020F0502020204030204" pitchFamily="34" charset="0"/>
                <a:ea typeface="微软雅黑" panose="020B0503020204020204" pitchFamily="34" charset="-122"/>
              </a:defRPr>
            </a:lvl2pPr>
            <a:lvl3pPr marL="1143000" indent="-228600">
              <a:buFont typeface="Arial" panose="020B0604020202020204" pitchFamily="34" charset="0"/>
              <a:defRPr>
                <a:solidFill>
                  <a:schemeClr val="tx1"/>
                </a:solidFill>
                <a:latin typeface="Calibri" panose="020F0502020204030204" pitchFamily="34" charset="0"/>
                <a:ea typeface="微软雅黑" panose="020B0503020204020204" pitchFamily="34" charset="-122"/>
              </a:defRPr>
            </a:lvl3pPr>
            <a:lvl4pPr marL="1600200" indent="-228600">
              <a:buFont typeface="Arial" panose="020B0604020202020204" pitchFamily="34" charset="0"/>
              <a:defRPr>
                <a:solidFill>
                  <a:schemeClr val="tx1"/>
                </a:solidFill>
                <a:latin typeface="Calibri" panose="020F0502020204030204" pitchFamily="34" charset="0"/>
                <a:ea typeface="微软雅黑" panose="020B0503020204020204" pitchFamily="34" charset="-122"/>
              </a:defRPr>
            </a:lvl4pPr>
            <a:lvl5pPr marL="2057400" indent="-228600">
              <a:buFont typeface="Arial" panose="020B0604020202020204" pitchFamily="34" charset="0"/>
              <a:defRPr>
                <a:solidFill>
                  <a:schemeClr val="tx1"/>
                </a:solidFill>
                <a:latin typeface="Calibri" panose="020F0502020204030204" pitchFamily="34" charset="0"/>
                <a:ea typeface="微软雅黑" panose="020B0503020204020204" pitchFamily="34" charset="-122"/>
              </a:defRPr>
            </a:lvl5pPr>
            <a:lvl6pPr marL="2514600" indent="-228600"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微软雅黑" panose="020B0503020204020204" pitchFamily="34" charset="-122"/>
              </a:defRPr>
            </a:lvl6pPr>
            <a:lvl7pPr marL="2971800" indent="-228600"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微软雅黑" panose="020B0503020204020204" pitchFamily="34" charset="-122"/>
              </a:defRPr>
            </a:lvl7pPr>
            <a:lvl8pPr marL="3429000" indent="-228600"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微软雅黑" panose="020B0503020204020204" pitchFamily="34" charset="-122"/>
              </a:defRPr>
            </a:lvl8pPr>
            <a:lvl9pPr marL="3886200" indent="-228600"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微软雅黑" panose="020B0503020204020204" pitchFamily="34" charset="-122"/>
              </a:defRPr>
            </a:lvl9pPr>
          </a:lstStyle>
          <a:p>
            <a:pPr algn="r" defTabSz="342900" eaLnBrk="0" fontAlgn="base" hangingPunct="0">
              <a:spcBef>
                <a:spcPct val="0"/>
              </a:spcBef>
              <a:spcAft>
                <a:spcPct val="0"/>
              </a:spcAft>
              <a:defRPr/>
            </a:pPr>
            <a:fld id="{22D9BB3B-63CD-4C92-B25A-A055AE85D43C}" type="slidenum">
              <a:rPr altLang="en-US" sz="900" b="1" noProof="1" smtClean="0">
                <a:solidFill>
                  <a:srgbClr val="A5A5A5"/>
                </a:solidFill>
                <a:latin typeface="微软雅黑" panose="020B0503020204020204" pitchFamily="34" charset="-122"/>
                <a:sym typeface="+mn-ea"/>
              </a:rPr>
              <a:pPr algn="r" defTabSz="342900" eaLnBrk="0" fontAlgn="base" hangingPunct="0">
                <a:spcBef>
                  <a:spcPct val="0"/>
                </a:spcBef>
                <a:spcAft>
                  <a:spcPct val="0"/>
                </a:spcAft>
                <a:defRPr/>
              </a:pPr>
              <a:t>‹#›</a:t>
            </a:fld>
            <a:endParaRPr lang="zh-CN" altLang="en-US" sz="900" b="1" noProof="1">
              <a:solidFill>
                <a:srgbClr val="A5A5A5"/>
              </a:solidFill>
              <a:latin typeface="微软雅黑" panose="020B0503020204020204" pitchFamily="34" charset="-122"/>
              <a:sym typeface="+mn-ea"/>
            </a:endParaRPr>
          </a:p>
        </p:txBody>
      </p:sp>
      <p:sp>
        <p:nvSpPr>
          <p:cNvPr id="4" name="日期占位符 1"/>
          <p:cNvSpPr>
            <a:spLocks noGrp="1"/>
          </p:cNvSpPr>
          <p:nvPr>
            <p:ph type="dt" sz="half" idx="10"/>
          </p:nvPr>
        </p:nvSpPr>
        <p:spPr/>
        <p:txBody>
          <a:bodyPr/>
          <a:lstStyle>
            <a:lvl1pPr>
              <a:defRPr/>
            </a:lvl1pPr>
          </a:lstStyle>
          <a:p>
            <a:pPr>
              <a:defRPr/>
            </a:pPr>
            <a:endParaRPr lang="en-US" altLang="en-US">
              <a:solidFill>
                <a:prstClr val="black">
                  <a:tint val="75000"/>
                </a:prstClr>
              </a:solidFill>
            </a:endParaRPr>
          </a:p>
        </p:txBody>
      </p:sp>
      <p:sp>
        <p:nvSpPr>
          <p:cNvPr id="5" name="页脚占位符 2"/>
          <p:cNvSpPr>
            <a:spLocks noGrp="1"/>
          </p:cNvSpPr>
          <p:nvPr>
            <p:ph type="ftr" sz="quarter" idx="11"/>
          </p:nvPr>
        </p:nvSpPr>
        <p:spPr/>
        <p:txBody>
          <a:bodyPr/>
          <a:lstStyle>
            <a:lvl1pPr>
              <a:defRPr>
                <a:latin typeface="微软雅黑" panose="020B0503020204020204" pitchFamily="34" charset="-122"/>
              </a:defRPr>
            </a:lvl1pPr>
          </a:lstStyle>
          <a:p>
            <a:pPr>
              <a:defRPr/>
            </a:pPr>
            <a:endParaRPr lang="en-US" altLang="zh-CN" dirty="0"/>
          </a:p>
        </p:txBody>
      </p:sp>
      <p:sp>
        <p:nvSpPr>
          <p:cNvPr id="6" name="灯片编号占位符 3"/>
          <p:cNvSpPr>
            <a:spLocks noGrp="1"/>
          </p:cNvSpPr>
          <p:nvPr>
            <p:ph type="sldNum" sz="quarter" idx="12"/>
          </p:nvPr>
        </p:nvSpPr>
        <p:spPr/>
        <p:txBody>
          <a:bodyPr/>
          <a:lstStyle>
            <a:lvl1pPr>
              <a:defRPr/>
            </a:lvl1pPr>
          </a:lstStyle>
          <a:p>
            <a:pPr>
              <a:defRPr/>
            </a:pPr>
            <a:fld id="{82BBB607-3714-40B5-939B-188DEA1CF6AF}" type="slidenum">
              <a:rPr lang="en-US" altLang="en-US">
                <a:solidFill>
                  <a:prstClr val="black">
                    <a:tint val="75000"/>
                  </a:prstClr>
                </a:solidFill>
              </a:rPr>
              <a:t>‹#›</a:t>
            </a:fld>
            <a:endParaRPr lang="en-US" altLang="en-US">
              <a:solidFill>
                <a:srgbClr val="4471A6"/>
              </a:solidFill>
            </a:endParaRPr>
          </a:p>
        </p:txBody>
      </p:sp>
    </p:spTree>
    <p:extLst>
      <p:ext uri="{BB962C8B-B14F-4D97-AF65-F5344CB8AC3E}">
        <p14:creationId xmlns:p14="http://schemas.microsoft.com/office/powerpoint/2010/main" val="27442254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985905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2"/>
            <a:ext cx="7772400" cy="1362075"/>
          </a:xfrm>
        </p:spPr>
        <p:txBody>
          <a:bodyPr anchor="t"/>
          <a:lstStyle>
            <a:lvl1pPr algn="l">
              <a:defRPr sz="3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a:t>单击此处编辑母版文本样式</a:t>
            </a:r>
          </a:p>
        </p:txBody>
      </p:sp>
    </p:spTree>
    <p:extLst>
      <p:ext uri="{BB962C8B-B14F-4D97-AF65-F5344CB8AC3E}">
        <p14:creationId xmlns:p14="http://schemas.microsoft.com/office/powerpoint/2010/main" val="5547916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539751" y="981075"/>
            <a:ext cx="3956050" cy="5145088"/>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981075"/>
            <a:ext cx="3956050" cy="5145088"/>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1950229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6" y="1535113"/>
            <a:ext cx="4041775"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6" name="内容占位符 5"/>
          <p:cNvSpPr>
            <a:spLocks noGrp="1"/>
          </p:cNvSpPr>
          <p:nvPr>
            <p:ph sz="quarter" idx="4"/>
          </p:nvPr>
        </p:nvSpPr>
        <p:spPr>
          <a:xfrm>
            <a:off x="4645026" y="2174875"/>
            <a:ext cx="4041775"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4024234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3846934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6727387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73050"/>
            <a:ext cx="3008313" cy="1162050"/>
          </a:xfrm>
        </p:spPr>
        <p:txBody>
          <a:bodyPr anchor="b"/>
          <a:lstStyle>
            <a:lvl1pPr algn="l">
              <a:defRPr sz="1500" b="1"/>
            </a:lvl1pPr>
          </a:lstStyle>
          <a:p>
            <a:r>
              <a:rPr lang="zh-CN" altLang="en-US"/>
              <a:t>单击此处编辑母版标题样式</a:t>
            </a:r>
          </a:p>
        </p:txBody>
      </p:sp>
      <p:sp>
        <p:nvSpPr>
          <p:cNvPr id="3" name="内容占位符 2"/>
          <p:cNvSpPr>
            <a:spLocks noGrp="1"/>
          </p:cNvSpPr>
          <p:nvPr>
            <p:ph idx="1"/>
          </p:nvPr>
        </p:nvSpPr>
        <p:spPr>
          <a:xfrm>
            <a:off x="3575050" y="273052"/>
            <a:ext cx="5111750" cy="5853113"/>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1" y="1435102"/>
            <a:ext cx="3008313" cy="4691063"/>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zh-CN" altLang="en-US"/>
              <a:t>单击此处编辑母版文本样式</a:t>
            </a:r>
          </a:p>
        </p:txBody>
      </p:sp>
    </p:spTree>
    <p:extLst>
      <p:ext uri="{BB962C8B-B14F-4D97-AF65-F5344CB8AC3E}">
        <p14:creationId xmlns:p14="http://schemas.microsoft.com/office/powerpoint/2010/main" val="7457094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15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CN" altLang="en-US"/>
              <a:t>单击图标添加图片</a:t>
            </a: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zh-CN" altLang="en-US"/>
              <a:t>单击此处编辑母版文本样式</a:t>
            </a:r>
          </a:p>
        </p:txBody>
      </p:sp>
    </p:spTree>
    <p:extLst>
      <p:ext uri="{BB962C8B-B14F-4D97-AF65-F5344CB8AC3E}">
        <p14:creationId xmlns:p14="http://schemas.microsoft.com/office/powerpoint/2010/main" val="7173875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oleObject" Target="../embeddings/oleObject1.bin"/></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4099" name="Object 3"/>
          <p:cNvGraphicFramePr>
            <a:graphicFrameLocks noChangeAspect="1"/>
          </p:cNvGraphicFramePr>
          <p:nvPr/>
        </p:nvGraphicFramePr>
        <p:xfrm>
          <a:off x="0" y="6354765"/>
          <a:ext cx="9144000" cy="503237"/>
        </p:xfrm>
        <a:graphic>
          <a:graphicData uri="http://schemas.openxmlformats.org/presentationml/2006/ole">
            <mc:AlternateContent xmlns:mc="http://schemas.openxmlformats.org/markup-compatibility/2006">
              <mc:Choice xmlns:v="urn:schemas-microsoft-com:vml" Requires="v">
                <p:oleObj name="Image" r:id="rId14" imgW="5815873" imgH="317125" progId="Photoshop.Image.8">
                  <p:embed/>
                </p:oleObj>
              </mc:Choice>
              <mc:Fallback>
                <p:oleObj name="Image" r:id="rId14" imgW="5815873" imgH="317125" progId="Photoshop.Image.8">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0" y="6354765"/>
                        <a:ext cx="9144000" cy="503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101" name="Text Box 5"/>
          <p:cNvSpPr txBox="1">
            <a:spLocks noChangeArrowheads="1"/>
          </p:cNvSpPr>
          <p:nvPr/>
        </p:nvSpPr>
        <p:spPr bwMode="auto">
          <a:xfrm>
            <a:off x="179388" y="6381750"/>
            <a:ext cx="259241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r>
              <a:rPr lang="zh-CN" altLang="en-US" sz="1500" b="0" dirty="0">
                <a:solidFill>
                  <a:schemeClr val="bg1"/>
                </a:solidFill>
                <a:ea typeface="楷体_GB2312" pitchFamily="49" charset="-122"/>
              </a:rPr>
              <a:t>信息科学与技术学院</a:t>
            </a:r>
          </a:p>
          <a:p>
            <a:pPr algn="l"/>
            <a:endParaRPr lang="zh-CN" altLang="en-US" sz="1500" b="0" dirty="0">
              <a:solidFill>
                <a:schemeClr val="bg1"/>
              </a:solidFill>
              <a:ea typeface="楷体_GB2312" pitchFamily="49" charset="-122"/>
            </a:endParaRPr>
          </a:p>
        </p:txBody>
      </p:sp>
      <p:sp>
        <p:nvSpPr>
          <p:cNvPr id="4102" name="Rectangle 6"/>
          <p:cNvSpPr>
            <a:spLocks noGrp="1" noChangeArrowheads="1"/>
          </p:cNvSpPr>
          <p:nvPr>
            <p:ph type="title"/>
          </p:nvPr>
        </p:nvSpPr>
        <p:spPr bwMode="auto">
          <a:xfrm>
            <a:off x="1" y="2"/>
            <a:ext cx="6300788" cy="836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zh-CN" altLang="en-US" dirty="0"/>
              <a:t>单击此处编辑母版标题样式</a:t>
            </a:r>
          </a:p>
        </p:txBody>
      </p:sp>
      <p:sp>
        <p:nvSpPr>
          <p:cNvPr id="4103" name="Rectangle 7"/>
          <p:cNvSpPr>
            <a:spLocks noGrp="1" noChangeArrowheads="1"/>
          </p:cNvSpPr>
          <p:nvPr>
            <p:ph type="body" idx="1"/>
          </p:nvPr>
        </p:nvSpPr>
        <p:spPr bwMode="auto">
          <a:xfrm>
            <a:off x="539751" y="981075"/>
            <a:ext cx="8064500" cy="5145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grpSp>
        <p:nvGrpSpPr>
          <p:cNvPr id="2" name="组合 1"/>
          <p:cNvGrpSpPr/>
          <p:nvPr userDrawn="1"/>
        </p:nvGrpSpPr>
        <p:grpSpPr>
          <a:xfrm>
            <a:off x="0" y="-4961"/>
            <a:ext cx="9144000" cy="836712"/>
            <a:chOff x="7640" y="-8880"/>
            <a:chExt cx="9144000" cy="836712"/>
          </a:xfrm>
        </p:grpSpPr>
        <p:sp>
          <p:nvSpPr>
            <p:cNvPr id="7" name="矩形 6"/>
            <p:cNvSpPr/>
            <p:nvPr userDrawn="1"/>
          </p:nvSpPr>
          <p:spPr bwMode="auto">
            <a:xfrm>
              <a:off x="7640" y="-8880"/>
              <a:ext cx="9144000" cy="836712"/>
            </a:xfrm>
            <a:prstGeom prst="rect">
              <a:avLst/>
            </a:prstGeom>
            <a:solidFill>
              <a:srgbClr val="00549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685800" rtl="0" eaLnBrk="1" fontAlgn="base" latinLnBrk="0" hangingPunct="1">
                <a:lnSpc>
                  <a:spcPct val="100000"/>
                </a:lnSpc>
                <a:spcBef>
                  <a:spcPct val="0"/>
                </a:spcBef>
                <a:spcAft>
                  <a:spcPct val="0"/>
                </a:spcAft>
                <a:buClrTx/>
                <a:buSzTx/>
                <a:buFontTx/>
                <a:buNone/>
                <a:tabLst/>
              </a:pPr>
              <a:endParaRPr kumimoji="0" lang="en-US" sz="900" b="1" i="0" u="none" strike="noStrike" cap="none" normalizeH="0" baseline="0">
                <a:ln>
                  <a:noFill/>
                </a:ln>
                <a:solidFill>
                  <a:schemeClr val="tx1"/>
                </a:solidFill>
                <a:effectLst/>
                <a:latin typeface="Arial" charset="0"/>
                <a:ea typeface="宋体" charset="-122"/>
              </a:endParaRPr>
            </a:p>
          </p:txBody>
        </p:sp>
        <p:pic>
          <p:nvPicPr>
            <p:cNvPr id="8" name="Picture 29"/>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5570811" y="-8880"/>
              <a:ext cx="3559125" cy="836712"/>
            </a:xfrm>
            <a:prstGeom prst="rect">
              <a:avLst/>
            </a:prstGeom>
            <a:gradFill>
              <a:gsLst>
                <a:gs pos="0">
                  <a:schemeClr val="accent1">
                    <a:lumMod val="5000"/>
                    <a:lumOff val="95000"/>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pic>
      </p:grpSp>
    </p:spTree>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Lst>
  <p:txStyles>
    <p:titleStyle>
      <a:lvl1pPr algn="ctr" rtl="0" eaLnBrk="1" fontAlgn="base" hangingPunct="1">
        <a:spcBef>
          <a:spcPct val="0"/>
        </a:spcBef>
        <a:spcAft>
          <a:spcPct val="0"/>
        </a:spcAft>
        <a:defRPr sz="2700">
          <a:solidFill>
            <a:srgbClr val="FFCCFF"/>
          </a:solidFill>
          <a:latin typeface="+mj-lt"/>
          <a:ea typeface="+mj-ea"/>
          <a:cs typeface="+mj-cs"/>
        </a:defRPr>
      </a:lvl1pPr>
      <a:lvl2pPr algn="ctr" rtl="0" eaLnBrk="1" fontAlgn="base" hangingPunct="1">
        <a:spcBef>
          <a:spcPct val="0"/>
        </a:spcBef>
        <a:spcAft>
          <a:spcPct val="0"/>
        </a:spcAft>
        <a:defRPr sz="2700">
          <a:solidFill>
            <a:srgbClr val="FFCCFF"/>
          </a:solidFill>
          <a:latin typeface="Arial" charset="0"/>
          <a:ea typeface="华文新魏" pitchFamily="2" charset="-122"/>
        </a:defRPr>
      </a:lvl2pPr>
      <a:lvl3pPr algn="ctr" rtl="0" eaLnBrk="1" fontAlgn="base" hangingPunct="1">
        <a:spcBef>
          <a:spcPct val="0"/>
        </a:spcBef>
        <a:spcAft>
          <a:spcPct val="0"/>
        </a:spcAft>
        <a:defRPr sz="2700">
          <a:solidFill>
            <a:srgbClr val="FFCCFF"/>
          </a:solidFill>
          <a:latin typeface="Arial" charset="0"/>
          <a:ea typeface="华文新魏" pitchFamily="2" charset="-122"/>
        </a:defRPr>
      </a:lvl3pPr>
      <a:lvl4pPr algn="ctr" rtl="0" eaLnBrk="1" fontAlgn="base" hangingPunct="1">
        <a:spcBef>
          <a:spcPct val="0"/>
        </a:spcBef>
        <a:spcAft>
          <a:spcPct val="0"/>
        </a:spcAft>
        <a:defRPr sz="2700">
          <a:solidFill>
            <a:srgbClr val="FFCCFF"/>
          </a:solidFill>
          <a:latin typeface="Arial" charset="0"/>
          <a:ea typeface="华文新魏" pitchFamily="2" charset="-122"/>
        </a:defRPr>
      </a:lvl4pPr>
      <a:lvl5pPr algn="ctr" rtl="0" eaLnBrk="1" fontAlgn="base" hangingPunct="1">
        <a:spcBef>
          <a:spcPct val="0"/>
        </a:spcBef>
        <a:spcAft>
          <a:spcPct val="0"/>
        </a:spcAft>
        <a:defRPr sz="2700">
          <a:solidFill>
            <a:srgbClr val="FFCCFF"/>
          </a:solidFill>
          <a:latin typeface="Arial" charset="0"/>
          <a:ea typeface="华文新魏" pitchFamily="2" charset="-122"/>
        </a:defRPr>
      </a:lvl5pPr>
      <a:lvl6pPr marL="342900" algn="ctr" rtl="0" eaLnBrk="1" fontAlgn="base" hangingPunct="1">
        <a:spcBef>
          <a:spcPct val="0"/>
        </a:spcBef>
        <a:spcAft>
          <a:spcPct val="0"/>
        </a:spcAft>
        <a:defRPr sz="2700">
          <a:solidFill>
            <a:srgbClr val="FFCCFF"/>
          </a:solidFill>
          <a:latin typeface="Arial" charset="0"/>
          <a:ea typeface="华文新魏" pitchFamily="2" charset="-122"/>
        </a:defRPr>
      </a:lvl6pPr>
      <a:lvl7pPr marL="685800" algn="ctr" rtl="0" eaLnBrk="1" fontAlgn="base" hangingPunct="1">
        <a:spcBef>
          <a:spcPct val="0"/>
        </a:spcBef>
        <a:spcAft>
          <a:spcPct val="0"/>
        </a:spcAft>
        <a:defRPr sz="2700">
          <a:solidFill>
            <a:srgbClr val="FFCCFF"/>
          </a:solidFill>
          <a:latin typeface="Arial" charset="0"/>
          <a:ea typeface="华文新魏" pitchFamily="2" charset="-122"/>
        </a:defRPr>
      </a:lvl7pPr>
      <a:lvl8pPr marL="1028700" algn="ctr" rtl="0" eaLnBrk="1" fontAlgn="base" hangingPunct="1">
        <a:spcBef>
          <a:spcPct val="0"/>
        </a:spcBef>
        <a:spcAft>
          <a:spcPct val="0"/>
        </a:spcAft>
        <a:defRPr sz="2700">
          <a:solidFill>
            <a:srgbClr val="FFCCFF"/>
          </a:solidFill>
          <a:latin typeface="Arial" charset="0"/>
          <a:ea typeface="华文新魏" pitchFamily="2" charset="-122"/>
        </a:defRPr>
      </a:lvl8pPr>
      <a:lvl9pPr marL="1371600" algn="ctr" rtl="0" eaLnBrk="1" fontAlgn="base" hangingPunct="1">
        <a:spcBef>
          <a:spcPct val="0"/>
        </a:spcBef>
        <a:spcAft>
          <a:spcPct val="0"/>
        </a:spcAft>
        <a:defRPr sz="2700">
          <a:solidFill>
            <a:srgbClr val="FFCCFF"/>
          </a:solidFill>
          <a:latin typeface="Arial" charset="0"/>
          <a:ea typeface="华文新魏" pitchFamily="2" charset="-122"/>
        </a:defRPr>
      </a:lvl9pPr>
    </p:titleStyle>
    <p:bodyStyle>
      <a:lvl1pPr marL="257175" indent="-257175" algn="l" rtl="0" eaLnBrk="1" fontAlgn="base" hangingPunct="1">
        <a:spcBef>
          <a:spcPct val="20000"/>
        </a:spcBef>
        <a:spcAft>
          <a:spcPct val="0"/>
        </a:spcAft>
        <a:buChar char="•"/>
        <a:defRPr sz="2400" b="1">
          <a:solidFill>
            <a:schemeClr val="tx1"/>
          </a:solidFill>
          <a:latin typeface="黑体" pitchFamily="49" charset="-122"/>
          <a:ea typeface="黑体" pitchFamily="49" charset="-122"/>
          <a:cs typeface="+mn-cs"/>
        </a:defRPr>
      </a:lvl1pPr>
      <a:lvl2pPr marL="557213" indent="-214313" algn="l" rtl="0" eaLnBrk="1" fontAlgn="base" hangingPunct="1">
        <a:spcBef>
          <a:spcPct val="20000"/>
        </a:spcBef>
        <a:spcAft>
          <a:spcPct val="0"/>
        </a:spcAft>
        <a:buChar char="–"/>
        <a:defRPr sz="2100" b="1">
          <a:solidFill>
            <a:schemeClr val="tx1"/>
          </a:solidFill>
          <a:latin typeface="黑体" pitchFamily="49" charset="-122"/>
          <a:ea typeface="黑体" pitchFamily="49" charset="-122"/>
        </a:defRPr>
      </a:lvl2pPr>
      <a:lvl3pPr marL="857250" indent="-171450" algn="l" rtl="0" eaLnBrk="1" fontAlgn="base" hangingPunct="1">
        <a:spcBef>
          <a:spcPct val="20000"/>
        </a:spcBef>
        <a:spcAft>
          <a:spcPct val="0"/>
        </a:spcAft>
        <a:buChar char="•"/>
        <a:defRPr sz="1800" b="1">
          <a:solidFill>
            <a:schemeClr val="tx1"/>
          </a:solidFill>
          <a:latin typeface="黑体" pitchFamily="49" charset="-122"/>
          <a:ea typeface="黑体" pitchFamily="49" charset="-122"/>
        </a:defRPr>
      </a:lvl3pPr>
      <a:lvl4pPr marL="1200150" indent="-171450" algn="l" rtl="0" eaLnBrk="1" fontAlgn="base" hangingPunct="1">
        <a:spcBef>
          <a:spcPct val="20000"/>
        </a:spcBef>
        <a:spcAft>
          <a:spcPct val="0"/>
        </a:spcAft>
        <a:buChar char="–"/>
        <a:defRPr sz="1500">
          <a:solidFill>
            <a:schemeClr val="tx1"/>
          </a:solidFill>
          <a:latin typeface="黑体" pitchFamily="49" charset="-122"/>
          <a:ea typeface="黑体" pitchFamily="49" charset="-122"/>
        </a:defRPr>
      </a:lvl4pPr>
      <a:lvl5pPr marL="1543050" indent="-171450" algn="l" rtl="0" eaLnBrk="1" fontAlgn="base" hangingPunct="1">
        <a:spcBef>
          <a:spcPct val="20000"/>
        </a:spcBef>
        <a:spcAft>
          <a:spcPct val="0"/>
        </a:spcAft>
        <a:buChar char="»"/>
        <a:defRPr sz="1500">
          <a:solidFill>
            <a:schemeClr val="tx1"/>
          </a:solidFill>
          <a:latin typeface="黑体" pitchFamily="49" charset="-122"/>
          <a:ea typeface="黑体" pitchFamily="49" charset="-122"/>
        </a:defRPr>
      </a:lvl5pPr>
      <a:lvl6pPr marL="1885950" indent="-171450" algn="l" rtl="0" eaLnBrk="1" fontAlgn="base" hangingPunct="1">
        <a:spcBef>
          <a:spcPct val="20000"/>
        </a:spcBef>
        <a:spcAft>
          <a:spcPct val="0"/>
        </a:spcAft>
        <a:buChar char="»"/>
        <a:defRPr sz="1500">
          <a:solidFill>
            <a:schemeClr val="tx1"/>
          </a:solidFill>
          <a:latin typeface="+mn-lt"/>
          <a:ea typeface="宋体" charset="-122"/>
        </a:defRPr>
      </a:lvl6pPr>
      <a:lvl7pPr marL="2228850" indent="-171450" algn="l" rtl="0" eaLnBrk="1" fontAlgn="base" hangingPunct="1">
        <a:spcBef>
          <a:spcPct val="20000"/>
        </a:spcBef>
        <a:spcAft>
          <a:spcPct val="0"/>
        </a:spcAft>
        <a:buChar char="»"/>
        <a:defRPr sz="1500">
          <a:solidFill>
            <a:schemeClr val="tx1"/>
          </a:solidFill>
          <a:latin typeface="+mn-lt"/>
          <a:ea typeface="宋体" charset="-122"/>
        </a:defRPr>
      </a:lvl7pPr>
      <a:lvl8pPr marL="2571750" indent="-171450" algn="l" rtl="0" eaLnBrk="1" fontAlgn="base" hangingPunct="1">
        <a:spcBef>
          <a:spcPct val="20000"/>
        </a:spcBef>
        <a:spcAft>
          <a:spcPct val="0"/>
        </a:spcAft>
        <a:buChar char="»"/>
        <a:defRPr sz="1500">
          <a:solidFill>
            <a:schemeClr val="tx1"/>
          </a:solidFill>
          <a:latin typeface="+mn-lt"/>
          <a:ea typeface="宋体" charset="-122"/>
        </a:defRPr>
      </a:lvl8pPr>
      <a:lvl9pPr marL="2914650" indent="-171450" algn="l" rtl="0" eaLnBrk="1" fontAlgn="base" hangingPunct="1">
        <a:spcBef>
          <a:spcPct val="20000"/>
        </a:spcBef>
        <a:spcAft>
          <a:spcPct val="0"/>
        </a:spcAft>
        <a:buChar char="»"/>
        <a:defRPr sz="1500">
          <a:solidFill>
            <a:schemeClr val="tx1"/>
          </a:solidFill>
          <a:latin typeface="+mn-lt"/>
          <a:ea typeface="宋体" charset="-122"/>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80.jpe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jpe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emf"/><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emf"/><Relationship Id="rId9" Type="http://schemas.openxmlformats.org/officeDocument/2006/relationships/image" Target="../media/image16.png"/></Relationships>
</file>

<file path=ppt/slides/_rels/slide70.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80.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103.png"/></Relationships>
</file>

<file path=ppt/slides/_rels/slide88.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107.png"/><Relationship Id="rId5" Type="http://schemas.openxmlformats.org/officeDocument/2006/relationships/image" Target="../media/image106.png"/><Relationship Id="rId4" Type="http://schemas.openxmlformats.org/officeDocument/2006/relationships/image" Target="../media/image105.png"/></Relationships>
</file>

<file path=ppt/slides/_rels/slide89.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7.xml"/><Relationship Id="rId1" Type="http://schemas.openxmlformats.org/officeDocument/2006/relationships/tags" Target="../tags/tag1.xml"/><Relationship Id="rId4" Type="http://schemas.openxmlformats.org/officeDocument/2006/relationships/image" Target="../media/image109.png"/></Relationships>
</file>

<file path=ppt/slides/_rels/slide91.xml.rels><?xml version="1.0" encoding="UTF-8" standalone="yes"?>
<Relationships xmlns="http://schemas.openxmlformats.org/package/2006/relationships"><Relationship Id="rId3" Type="http://schemas.openxmlformats.org/officeDocument/2006/relationships/image" Target="../media/image110.jpe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112.jpg"/><Relationship Id="rId4" Type="http://schemas.openxmlformats.org/officeDocument/2006/relationships/image" Target="../media/image111.jpeg"/></Relationships>
</file>

<file path=ppt/slides/_rels/slide92.xml.rels><?xml version="1.0" encoding="UTF-8" standalone="yes"?>
<Relationships xmlns="http://schemas.openxmlformats.org/package/2006/relationships"><Relationship Id="rId8" Type="http://schemas.openxmlformats.org/officeDocument/2006/relationships/image" Target="../media/image118.png"/><Relationship Id="rId3" Type="http://schemas.openxmlformats.org/officeDocument/2006/relationships/image" Target="../media/image113.emf"/><Relationship Id="rId7" Type="http://schemas.openxmlformats.org/officeDocument/2006/relationships/image" Target="../media/image117.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16.png"/><Relationship Id="rId5" Type="http://schemas.openxmlformats.org/officeDocument/2006/relationships/image" Target="../media/image115.png"/><Relationship Id="rId4" Type="http://schemas.openxmlformats.org/officeDocument/2006/relationships/image" Target="../media/image114.emf"/><Relationship Id="rId9" Type="http://schemas.openxmlformats.org/officeDocument/2006/relationships/image" Target="../media/image119.png"/></Relationships>
</file>

<file path=ppt/slides/_rels/slide93.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925706" y="2132857"/>
            <a:ext cx="7772400" cy="1021556"/>
          </a:xfrm>
        </p:spPr>
        <p:txBody>
          <a:bodyPr/>
          <a:lstStyle/>
          <a:p>
            <a:pPr algn="l">
              <a:lnSpc>
                <a:spcPct val="150000"/>
              </a:lnSpc>
            </a:pPr>
            <a:r>
              <a:rPr lang="zh-CN" altLang="en-US" sz="4800">
                <a:solidFill>
                  <a:schemeClr val="tx1"/>
                </a:solidFill>
                <a:latin typeface="黑体" panose="02010609060101010101" pitchFamily="49" charset="-122"/>
                <a:ea typeface="黑体" panose="02010609060101010101" pitchFamily="49" charset="-122"/>
              </a:rPr>
              <a:t>    人工智能</a:t>
            </a:r>
            <a:br>
              <a:rPr lang="en-US" altLang="zh-CN" sz="4050" dirty="0">
                <a:solidFill>
                  <a:schemeClr val="tx1"/>
                </a:solidFill>
              </a:rPr>
            </a:br>
            <a:endParaRPr lang="zh-CN" altLang="en-US" sz="4050" dirty="0">
              <a:solidFill>
                <a:schemeClr val="tx1"/>
              </a:solidFill>
            </a:endParaRPr>
          </a:p>
        </p:txBody>
      </p:sp>
      <p:sp>
        <p:nvSpPr>
          <p:cNvPr id="3" name="副标题 2"/>
          <p:cNvSpPr>
            <a:spLocks noGrp="1"/>
          </p:cNvSpPr>
          <p:nvPr>
            <p:ph type="body" idx="1"/>
          </p:nvPr>
        </p:nvSpPr>
        <p:spPr>
          <a:xfrm>
            <a:off x="755576" y="3933056"/>
            <a:ext cx="7772400" cy="1500187"/>
          </a:xfrm>
        </p:spPr>
        <p:txBody>
          <a:bodyPr/>
          <a:lstStyle/>
          <a:p>
            <a:pPr algn="r"/>
            <a:endParaRPr lang="en-US" altLang="zh-CN" dirty="0"/>
          </a:p>
          <a:p>
            <a:pPr algn="r"/>
            <a:r>
              <a:rPr lang="zh-CN" altLang="en-US" sz="3200" dirty="0"/>
              <a:t>主讲教师：朱艳菊</a:t>
            </a:r>
            <a:endParaRPr lang="en-US" altLang="zh-CN" sz="3200" dirty="0"/>
          </a:p>
          <a:p>
            <a:pPr algn="r"/>
            <a:r>
              <a:rPr lang="zh-CN" altLang="en-US" sz="3200" dirty="0"/>
              <a:t>信息科学与技术学院</a:t>
            </a:r>
            <a:endParaRPr lang="en-US" altLang="zh-CN" sz="3200" dirty="0"/>
          </a:p>
          <a:p>
            <a:pPr algn="r"/>
            <a:r>
              <a:rPr lang="zh-CN" altLang="en-US" sz="3200" dirty="0"/>
              <a:t>电子信息工程系</a:t>
            </a:r>
          </a:p>
        </p:txBody>
      </p:sp>
    </p:spTree>
    <p:extLst>
      <p:ext uri="{BB962C8B-B14F-4D97-AF65-F5344CB8AC3E}">
        <p14:creationId xmlns:p14="http://schemas.microsoft.com/office/powerpoint/2010/main" val="6953958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B0E6CF43-B033-4B1D-9AC6-706417574F98}"/>
              </a:ext>
            </a:extLst>
          </p:cNvPr>
          <p:cNvSpPr txBox="1"/>
          <p:nvPr/>
        </p:nvSpPr>
        <p:spPr>
          <a:xfrm>
            <a:off x="1187624" y="116632"/>
            <a:ext cx="3877985" cy="1077218"/>
          </a:xfrm>
          <a:prstGeom prst="rect">
            <a:avLst/>
          </a:prstGeom>
          <a:noFill/>
        </p:spPr>
        <p:txBody>
          <a:bodyPr wrap="none" rtlCol="0">
            <a:spAutoFit/>
          </a:bodyPr>
          <a:lstStyle/>
          <a:p>
            <a:r>
              <a:rPr lang="en-US" altLang="zh-CN" sz="3200">
                <a:solidFill>
                  <a:schemeClr val="bg1"/>
                </a:solidFill>
                <a:latin typeface="黑体" panose="02010609060101010101" pitchFamily="49" charset="-122"/>
                <a:ea typeface="黑体" panose="02010609060101010101" pitchFamily="49" charset="-122"/>
              </a:rPr>
              <a:t>1.1 </a:t>
            </a:r>
            <a:r>
              <a:rPr lang="zh-CN" altLang="en-US" sz="3200">
                <a:solidFill>
                  <a:schemeClr val="bg1"/>
                </a:solidFill>
                <a:latin typeface="黑体" panose="02010609060101010101" pitchFamily="49" charset="-122"/>
                <a:ea typeface="黑体" panose="02010609060101010101" pitchFamily="49" charset="-122"/>
              </a:rPr>
              <a:t>人工智能的概念</a:t>
            </a:r>
          </a:p>
          <a:p>
            <a:endParaRPr lang="en-US" sz="3200">
              <a:solidFill>
                <a:schemeClr val="bg1"/>
              </a:solidFill>
              <a:latin typeface="黑体" panose="02010609060101010101" pitchFamily="49" charset="-122"/>
              <a:ea typeface="黑体" panose="02010609060101010101" pitchFamily="49" charset="-122"/>
            </a:endParaRPr>
          </a:p>
        </p:txBody>
      </p:sp>
      <p:sp>
        <p:nvSpPr>
          <p:cNvPr id="3" name="Rectangle 3">
            <a:extLst>
              <a:ext uri="{FF2B5EF4-FFF2-40B4-BE49-F238E27FC236}">
                <a16:creationId xmlns:a16="http://schemas.microsoft.com/office/drawing/2014/main" id="{B128C955-B2C6-4FF9-9DE9-2F77059D7894}"/>
              </a:ext>
            </a:extLst>
          </p:cNvPr>
          <p:cNvSpPr txBox="1">
            <a:spLocks noChangeArrowheads="1"/>
          </p:cNvSpPr>
          <p:nvPr/>
        </p:nvSpPr>
        <p:spPr bwMode="auto">
          <a:xfrm>
            <a:off x="323528" y="1079577"/>
            <a:ext cx="4841081" cy="7949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anchor="t" anchorCtr="0" compatLnSpc="1">
            <a:prstTxWarp prst="textNoShape">
              <a:avLst/>
            </a:prstTxWarp>
          </a:bodyPr>
          <a:lstStyle>
            <a:lvl1pPr marL="469900" indent="-469900" algn="l" rtl="0" fontAlgn="base">
              <a:lnSpc>
                <a:spcPct val="120000"/>
              </a:lnSpc>
              <a:spcBef>
                <a:spcPct val="40000"/>
              </a:spcBef>
              <a:spcAft>
                <a:spcPct val="0"/>
              </a:spcAft>
              <a:buClr>
                <a:schemeClr val="accent2"/>
              </a:buClr>
              <a:buFont typeface="Wingdings" panose="05000000000000000000" pitchFamily="2" charset="2"/>
              <a:buChar char="o"/>
              <a:defRPr sz="2800" kern="1200">
                <a:solidFill>
                  <a:schemeClr val="tx1"/>
                </a:solidFill>
                <a:latin typeface="+mn-lt"/>
                <a:ea typeface="+mn-ea"/>
                <a:cs typeface="+mn-cs"/>
              </a:defRPr>
            </a:lvl1pPr>
            <a:lvl2pPr marL="908050" indent="-436563" algn="l" rtl="0" fontAlgn="base">
              <a:spcBef>
                <a:spcPct val="20000"/>
              </a:spcBef>
              <a:spcAft>
                <a:spcPct val="0"/>
              </a:spcAft>
              <a:buClr>
                <a:schemeClr val="accent2"/>
              </a:buClr>
              <a:buFont typeface="Wingdings" panose="05000000000000000000" pitchFamily="2" charset="2"/>
              <a:buChar char="n"/>
              <a:defRPr sz="2600" kern="1200">
                <a:solidFill>
                  <a:schemeClr val="folHlink"/>
                </a:solidFill>
                <a:latin typeface="+mn-lt"/>
                <a:ea typeface="+mn-ea"/>
                <a:cs typeface="+mn-cs"/>
              </a:defRPr>
            </a:lvl2pPr>
            <a:lvl3pPr marL="1304925" indent="-395288" algn="l" rtl="0" fontAlgn="base">
              <a:spcBef>
                <a:spcPct val="20000"/>
              </a:spcBef>
              <a:spcAft>
                <a:spcPct val="0"/>
              </a:spcAft>
              <a:buClr>
                <a:schemeClr val="accent2"/>
              </a:buClr>
              <a:buFont typeface="Wingdings" panose="05000000000000000000" pitchFamily="2" charset="2"/>
              <a:buChar char="o"/>
              <a:defRPr sz="2300" kern="1200">
                <a:solidFill>
                  <a:srgbClr val="009900"/>
                </a:solidFill>
                <a:latin typeface="+mn-lt"/>
                <a:ea typeface="+mn-ea"/>
                <a:cs typeface="+mn-cs"/>
              </a:defRPr>
            </a:lvl3pPr>
            <a:lvl4pPr marL="1693863" indent="-387350" algn="l" rtl="0" fontAlgn="base">
              <a:spcBef>
                <a:spcPct val="20000"/>
              </a:spcBef>
              <a:spcAft>
                <a:spcPct val="0"/>
              </a:spcAft>
              <a:buClr>
                <a:schemeClr val="accent2"/>
              </a:buClr>
              <a:buFont typeface="Wingdings" panose="05000000000000000000" pitchFamily="2" charset="2"/>
              <a:buChar char="n"/>
              <a:defRPr sz="2000" kern="1200">
                <a:solidFill>
                  <a:srgbClr val="0099CC"/>
                </a:solidFill>
                <a:latin typeface="+mn-lt"/>
                <a:ea typeface="+mn-ea"/>
                <a:cs typeface="+mn-cs"/>
              </a:defRPr>
            </a:lvl4pPr>
            <a:lvl5pPr marL="2093913" indent="-398463" algn="l" rtl="0" fontAlgn="base">
              <a:spcBef>
                <a:spcPct val="25000"/>
              </a:spcBef>
              <a:spcAft>
                <a:spcPct val="0"/>
              </a:spcAft>
              <a:buClr>
                <a:schemeClr val="accent2"/>
              </a:buClr>
              <a:buFont typeface="Wingdings" panose="05000000000000000000" pitchFamily="2" charset="2"/>
              <a:buChar char="§"/>
              <a:defRPr sz="2000" kern="1200">
                <a:solidFill>
                  <a:srgbClr val="99CC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60000"/>
              </a:lnSpc>
              <a:buClr>
                <a:srgbClr val="CC0000"/>
              </a:buClr>
              <a:buNone/>
            </a:pPr>
            <a:r>
              <a:rPr lang="en-US" altLang="zh-CN" sz="2400" b="1">
                <a:solidFill>
                  <a:srgbClr val="000000"/>
                </a:solidFill>
                <a:latin typeface="黑体" panose="02010609060101010101" pitchFamily="49" charset="-122"/>
                <a:ea typeface="黑体" panose="02010609060101010101" pitchFamily="49" charset="-122"/>
              </a:rPr>
              <a:t>1.1.2 </a:t>
            </a:r>
            <a:r>
              <a:rPr lang="zh-CN" altLang="en-US" sz="2400" b="1">
                <a:solidFill>
                  <a:srgbClr val="000000"/>
                </a:solidFill>
                <a:latin typeface="黑体" panose="02010609060101010101" pitchFamily="49" charset="-122"/>
                <a:ea typeface="黑体" panose="02010609060101010101" pitchFamily="49" charset="-122"/>
              </a:rPr>
              <a:t>人工智能的研究内容</a:t>
            </a:r>
            <a:endParaRPr lang="en-US" altLang="zh-CN" sz="2400" b="1">
              <a:solidFill>
                <a:srgbClr val="000000"/>
              </a:solidFill>
              <a:latin typeface="黑体" panose="02010609060101010101" pitchFamily="49" charset="-122"/>
              <a:ea typeface="黑体" panose="02010609060101010101" pitchFamily="49" charset="-122"/>
            </a:endParaRPr>
          </a:p>
          <a:p>
            <a:pPr marL="0" indent="0">
              <a:lnSpc>
                <a:spcPct val="160000"/>
              </a:lnSpc>
              <a:buClr>
                <a:srgbClr val="CC0000"/>
              </a:buClr>
              <a:buNone/>
            </a:pPr>
            <a:endParaRPr lang="zh-CN" altLang="en-US" sz="2400" b="1">
              <a:solidFill>
                <a:srgbClr val="000000"/>
              </a:solidFill>
              <a:latin typeface="黑体" panose="02010609060101010101" pitchFamily="49" charset="-122"/>
              <a:ea typeface="黑体" panose="02010609060101010101" pitchFamily="49" charset="-122"/>
            </a:endParaRPr>
          </a:p>
        </p:txBody>
      </p:sp>
      <p:pic>
        <p:nvPicPr>
          <p:cNvPr id="5" name="图片 4">
            <a:extLst>
              <a:ext uri="{FF2B5EF4-FFF2-40B4-BE49-F238E27FC236}">
                <a16:creationId xmlns:a16="http://schemas.microsoft.com/office/drawing/2014/main" id="{4A4BF4C5-4FF3-4510-A529-11A0FBBF304D}"/>
              </a:ext>
            </a:extLst>
          </p:cNvPr>
          <p:cNvPicPr>
            <a:picLocks noChangeAspect="1"/>
          </p:cNvPicPr>
          <p:nvPr/>
        </p:nvPicPr>
        <p:blipFill>
          <a:blip r:embed="rId2"/>
          <a:stretch>
            <a:fillRect/>
          </a:stretch>
        </p:blipFill>
        <p:spPr>
          <a:xfrm>
            <a:off x="689807" y="1988840"/>
            <a:ext cx="7992888" cy="4010758"/>
          </a:xfrm>
          <a:prstGeom prst="rect">
            <a:avLst/>
          </a:prstGeom>
        </p:spPr>
      </p:pic>
      <p:cxnSp>
        <p:nvCxnSpPr>
          <p:cNvPr id="6" name="直接连接符 5">
            <a:extLst>
              <a:ext uri="{FF2B5EF4-FFF2-40B4-BE49-F238E27FC236}">
                <a16:creationId xmlns:a16="http://schemas.microsoft.com/office/drawing/2014/main" id="{DE935790-0761-4701-B3D6-BDD5BB5E619E}"/>
              </a:ext>
            </a:extLst>
          </p:cNvPr>
          <p:cNvCxnSpPr/>
          <p:nvPr/>
        </p:nvCxnSpPr>
        <p:spPr bwMode="auto">
          <a:xfrm>
            <a:off x="2483768" y="3068960"/>
            <a:ext cx="5976664" cy="0"/>
          </a:xfrm>
          <a:prstGeom prst="line">
            <a:avLst/>
          </a:prstGeom>
          <a:solidFill>
            <a:schemeClr val="accent1"/>
          </a:solidFill>
          <a:ln w="2222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 name="直接连接符 7">
            <a:extLst>
              <a:ext uri="{FF2B5EF4-FFF2-40B4-BE49-F238E27FC236}">
                <a16:creationId xmlns:a16="http://schemas.microsoft.com/office/drawing/2014/main" id="{4BB3C057-44C8-409F-B7BF-B7571140ACED}"/>
              </a:ext>
            </a:extLst>
          </p:cNvPr>
          <p:cNvCxnSpPr/>
          <p:nvPr/>
        </p:nvCxnSpPr>
        <p:spPr bwMode="auto">
          <a:xfrm>
            <a:off x="1835696" y="3429000"/>
            <a:ext cx="6552728" cy="0"/>
          </a:xfrm>
          <a:prstGeom prst="line">
            <a:avLst/>
          </a:prstGeom>
          <a:solidFill>
            <a:schemeClr val="accent1"/>
          </a:solidFill>
          <a:ln w="2222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 name="直接连接符 9">
            <a:extLst>
              <a:ext uri="{FF2B5EF4-FFF2-40B4-BE49-F238E27FC236}">
                <a16:creationId xmlns:a16="http://schemas.microsoft.com/office/drawing/2014/main" id="{01C3D6FB-F7BC-4832-870D-BE62C690E6F5}"/>
              </a:ext>
            </a:extLst>
          </p:cNvPr>
          <p:cNvCxnSpPr/>
          <p:nvPr/>
        </p:nvCxnSpPr>
        <p:spPr bwMode="auto">
          <a:xfrm>
            <a:off x="1835696" y="3861048"/>
            <a:ext cx="5040560" cy="0"/>
          </a:xfrm>
          <a:prstGeom prst="line">
            <a:avLst/>
          </a:prstGeom>
          <a:solidFill>
            <a:schemeClr val="accent1"/>
          </a:solidFill>
          <a:ln w="2222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9" name="文本框 8">
            <a:extLst>
              <a:ext uri="{FF2B5EF4-FFF2-40B4-BE49-F238E27FC236}">
                <a16:creationId xmlns:a16="http://schemas.microsoft.com/office/drawing/2014/main" id="{BDCC3CAF-4F3C-47E8-8A47-CA8632605BF2}"/>
              </a:ext>
            </a:extLst>
          </p:cNvPr>
          <p:cNvSpPr txBox="1"/>
          <p:nvPr/>
        </p:nvSpPr>
        <p:spPr>
          <a:xfrm>
            <a:off x="7932723" y="1079577"/>
            <a:ext cx="527709" cy="461665"/>
          </a:xfrm>
          <a:prstGeom prst="rect">
            <a:avLst/>
          </a:prstGeom>
          <a:noFill/>
        </p:spPr>
        <p:txBody>
          <a:bodyPr wrap="none" rtlCol="0">
            <a:spAutoFit/>
          </a:bodyPr>
          <a:lstStyle/>
          <a:p>
            <a:r>
              <a:rPr lang="en-US" sz="2400"/>
              <a:t>10</a:t>
            </a:r>
          </a:p>
        </p:txBody>
      </p:sp>
    </p:spTree>
    <p:extLst>
      <p:ext uri="{BB962C8B-B14F-4D97-AF65-F5344CB8AC3E}">
        <p14:creationId xmlns:p14="http://schemas.microsoft.com/office/powerpoint/2010/main" val="2165403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ircle(in)">
                                      <p:cBhvr>
                                        <p:cTn id="7" dur="2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circle(in)">
                                      <p:cBhvr>
                                        <p:cTn id="12" dur="20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circle(in)">
                                      <p:cBhvr>
                                        <p:cTn id="17"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B0E6CF43-B033-4B1D-9AC6-706417574F98}"/>
              </a:ext>
            </a:extLst>
          </p:cNvPr>
          <p:cNvSpPr txBox="1"/>
          <p:nvPr/>
        </p:nvSpPr>
        <p:spPr>
          <a:xfrm>
            <a:off x="1187624" y="116632"/>
            <a:ext cx="3877985" cy="1077218"/>
          </a:xfrm>
          <a:prstGeom prst="rect">
            <a:avLst/>
          </a:prstGeom>
          <a:noFill/>
        </p:spPr>
        <p:txBody>
          <a:bodyPr wrap="none" rtlCol="0">
            <a:spAutoFit/>
          </a:bodyPr>
          <a:lstStyle/>
          <a:p>
            <a:r>
              <a:rPr lang="en-US" altLang="zh-CN" sz="3200">
                <a:solidFill>
                  <a:schemeClr val="bg1"/>
                </a:solidFill>
                <a:latin typeface="黑体" panose="02010609060101010101" pitchFamily="49" charset="-122"/>
                <a:ea typeface="黑体" panose="02010609060101010101" pitchFamily="49" charset="-122"/>
              </a:rPr>
              <a:t>1.1 </a:t>
            </a:r>
            <a:r>
              <a:rPr lang="zh-CN" altLang="en-US" sz="3200">
                <a:solidFill>
                  <a:schemeClr val="bg1"/>
                </a:solidFill>
                <a:latin typeface="黑体" panose="02010609060101010101" pitchFamily="49" charset="-122"/>
                <a:ea typeface="黑体" panose="02010609060101010101" pitchFamily="49" charset="-122"/>
              </a:rPr>
              <a:t>人工智能的概念</a:t>
            </a:r>
          </a:p>
          <a:p>
            <a:endParaRPr lang="en-US" sz="3200">
              <a:solidFill>
                <a:schemeClr val="bg1"/>
              </a:solidFill>
              <a:latin typeface="黑体" panose="02010609060101010101" pitchFamily="49" charset="-122"/>
              <a:ea typeface="黑体" panose="02010609060101010101" pitchFamily="49" charset="-122"/>
            </a:endParaRPr>
          </a:p>
        </p:txBody>
      </p:sp>
      <p:sp>
        <p:nvSpPr>
          <p:cNvPr id="3" name="Rectangle 3">
            <a:extLst>
              <a:ext uri="{FF2B5EF4-FFF2-40B4-BE49-F238E27FC236}">
                <a16:creationId xmlns:a16="http://schemas.microsoft.com/office/drawing/2014/main" id="{B128C955-B2C6-4FF9-9DE9-2F77059D7894}"/>
              </a:ext>
            </a:extLst>
          </p:cNvPr>
          <p:cNvSpPr txBox="1">
            <a:spLocks noChangeArrowheads="1"/>
          </p:cNvSpPr>
          <p:nvPr/>
        </p:nvSpPr>
        <p:spPr bwMode="auto">
          <a:xfrm>
            <a:off x="277020" y="1048383"/>
            <a:ext cx="7751364" cy="7949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anchor="t" anchorCtr="0" compatLnSpc="1">
            <a:prstTxWarp prst="textNoShape">
              <a:avLst/>
            </a:prstTxWarp>
          </a:bodyPr>
          <a:lstStyle>
            <a:lvl1pPr marL="469900" indent="-469900" algn="l" rtl="0" fontAlgn="base">
              <a:lnSpc>
                <a:spcPct val="120000"/>
              </a:lnSpc>
              <a:spcBef>
                <a:spcPct val="40000"/>
              </a:spcBef>
              <a:spcAft>
                <a:spcPct val="0"/>
              </a:spcAft>
              <a:buClr>
                <a:schemeClr val="accent2"/>
              </a:buClr>
              <a:buFont typeface="Wingdings" panose="05000000000000000000" pitchFamily="2" charset="2"/>
              <a:buChar char="o"/>
              <a:defRPr sz="2800" kern="1200">
                <a:solidFill>
                  <a:schemeClr val="tx1"/>
                </a:solidFill>
                <a:latin typeface="+mn-lt"/>
                <a:ea typeface="+mn-ea"/>
                <a:cs typeface="+mn-cs"/>
              </a:defRPr>
            </a:lvl1pPr>
            <a:lvl2pPr marL="908050" indent="-436563" algn="l" rtl="0" fontAlgn="base">
              <a:spcBef>
                <a:spcPct val="20000"/>
              </a:spcBef>
              <a:spcAft>
                <a:spcPct val="0"/>
              </a:spcAft>
              <a:buClr>
                <a:schemeClr val="accent2"/>
              </a:buClr>
              <a:buFont typeface="Wingdings" panose="05000000000000000000" pitchFamily="2" charset="2"/>
              <a:buChar char="n"/>
              <a:defRPr sz="2600" kern="1200">
                <a:solidFill>
                  <a:schemeClr val="folHlink"/>
                </a:solidFill>
                <a:latin typeface="+mn-lt"/>
                <a:ea typeface="+mn-ea"/>
                <a:cs typeface="+mn-cs"/>
              </a:defRPr>
            </a:lvl2pPr>
            <a:lvl3pPr marL="1304925" indent="-395288" algn="l" rtl="0" fontAlgn="base">
              <a:spcBef>
                <a:spcPct val="20000"/>
              </a:spcBef>
              <a:spcAft>
                <a:spcPct val="0"/>
              </a:spcAft>
              <a:buClr>
                <a:schemeClr val="accent2"/>
              </a:buClr>
              <a:buFont typeface="Wingdings" panose="05000000000000000000" pitchFamily="2" charset="2"/>
              <a:buChar char="o"/>
              <a:defRPr sz="2300" kern="1200">
                <a:solidFill>
                  <a:srgbClr val="009900"/>
                </a:solidFill>
                <a:latin typeface="+mn-lt"/>
                <a:ea typeface="+mn-ea"/>
                <a:cs typeface="+mn-cs"/>
              </a:defRPr>
            </a:lvl3pPr>
            <a:lvl4pPr marL="1693863" indent="-387350" algn="l" rtl="0" fontAlgn="base">
              <a:spcBef>
                <a:spcPct val="20000"/>
              </a:spcBef>
              <a:spcAft>
                <a:spcPct val="0"/>
              </a:spcAft>
              <a:buClr>
                <a:schemeClr val="accent2"/>
              </a:buClr>
              <a:buFont typeface="Wingdings" panose="05000000000000000000" pitchFamily="2" charset="2"/>
              <a:buChar char="n"/>
              <a:defRPr sz="2000" kern="1200">
                <a:solidFill>
                  <a:srgbClr val="0099CC"/>
                </a:solidFill>
                <a:latin typeface="+mn-lt"/>
                <a:ea typeface="+mn-ea"/>
                <a:cs typeface="+mn-cs"/>
              </a:defRPr>
            </a:lvl4pPr>
            <a:lvl5pPr marL="2093913" indent="-398463" algn="l" rtl="0" fontAlgn="base">
              <a:spcBef>
                <a:spcPct val="25000"/>
              </a:spcBef>
              <a:spcAft>
                <a:spcPct val="0"/>
              </a:spcAft>
              <a:buClr>
                <a:schemeClr val="accent2"/>
              </a:buClr>
              <a:buFont typeface="Wingdings" panose="05000000000000000000" pitchFamily="2" charset="2"/>
              <a:buChar char="§"/>
              <a:defRPr sz="2000" kern="1200">
                <a:solidFill>
                  <a:srgbClr val="99CC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60000"/>
              </a:lnSpc>
              <a:buClr>
                <a:srgbClr val="CC0000"/>
              </a:buClr>
              <a:buNone/>
            </a:pPr>
            <a:r>
              <a:rPr lang="en-US" altLang="zh-CN" sz="2400" b="1">
                <a:solidFill>
                  <a:srgbClr val="000000"/>
                </a:solidFill>
                <a:latin typeface="黑体" panose="02010609060101010101" pitchFamily="49" charset="-122"/>
                <a:ea typeface="黑体" panose="02010609060101010101" pitchFamily="49" charset="-122"/>
              </a:rPr>
              <a:t>1.1.3 </a:t>
            </a:r>
            <a:r>
              <a:rPr lang="zh-CN" altLang="en-US" sz="2400" b="1">
                <a:solidFill>
                  <a:srgbClr val="000000"/>
                </a:solidFill>
                <a:latin typeface="黑体" panose="02010609060101010101" pitchFamily="49" charset="-122"/>
                <a:ea typeface="黑体" panose="02010609060101010101" pitchFamily="49" charset="-122"/>
              </a:rPr>
              <a:t>人工智能的概念</a:t>
            </a:r>
            <a:endParaRPr lang="en-US" altLang="zh-CN" sz="2400" b="1">
              <a:solidFill>
                <a:srgbClr val="000000"/>
              </a:solidFill>
              <a:latin typeface="黑体" panose="02010609060101010101" pitchFamily="49" charset="-122"/>
              <a:ea typeface="黑体" panose="02010609060101010101" pitchFamily="49" charset="-122"/>
            </a:endParaRPr>
          </a:p>
          <a:p>
            <a:pPr marL="0" indent="0">
              <a:lnSpc>
                <a:spcPct val="160000"/>
              </a:lnSpc>
              <a:buClr>
                <a:srgbClr val="CC0000"/>
              </a:buClr>
              <a:buNone/>
            </a:pPr>
            <a:r>
              <a:rPr lang="zh-CN" altLang="en-US" sz="2400" b="1">
                <a:solidFill>
                  <a:srgbClr val="000000"/>
                </a:solidFill>
                <a:latin typeface="黑体" panose="02010609060101010101" pitchFamily="49" charset="-122"/>
                <a:ea typeface="黑体" panose="02010609060101010101" pitchFamily="49" charset="-122"/>
              </a:rPr>
              <a:t>人工智能最开始的定义，并不是研究或制造人类的智能，而是“用机器模拟人类的学习能力和人类智能特征”。</a:t>
            </a:r>
            <a:endParaRPr lang="en-US" altLang="zh-CN" sz="2400" b="1">
              <a:solidFill>
                <a:srgbClr val="000000"/>
              </a:solidFill>
              <a:latin typeface="黑体" panose="02010609060101010101" pitchFamily="49" charset="-122"/>
              <a:ea typeface="黑体" panose="02010609060101010101" pitchFamily="49" charset="-122"/>
            </a:endParaRPr>
          </a:p>
          <a:p>
            <a:pPr marL="0" indent="0">
              <a:lnSpc>
                <a:spcPct val="160000"/>
              </a:lnSpc>
              <a:buClr>
                <a:srgbClr val="CC0000"/>
              </a:buClr>
              <a:buNone/>
            </a:pPr>
            <a:endParaRPr lang="zh-CN" altLang="en-US" sz="2400" b="1">
              <a:solidFill>
                <a:srgbClr val="000000"/>
              </a:solidFill>
              <a:latin typeface="黑体" panose="02010609060101010101" pitchFamily="49" charset="-122"/>
              <a:ea typeface="黑体" panose="02010609060101010101" pitchFamily="49" charset="-122"/>
            </a:endParaRPr>
          </a:p>
        </p:txBody>
      </p:sp>
      <p:pic>
        <p:nvPicPr>
          <p:cNvPr id="8" name="图片 7">
            <a:extLst>
              <a:ext uri="{FF2B5EF4-FFF2-40B4-BE49-F238E27FC236}">
                <a16:creationId xmlns:a16="http://schemas.microsoft.com/office/drawing/2014/main" id="{AF777F8B-3553-42F3-9BEE-A54B69473E24}"/>
              </a:ext>
            </a:extLst>
          </p:cNvPr>
          <p:cNvPicPr>
            <a:picLocks noChangeAspect="1"/>
          </p:cNvPicPr>
          <p:nvPr/>
        </p:nvPicPr>
        <p:blipFill>
          <a:blip r:embed="rId2"/>
          <a:stretch>
            <a:fillRect/>
          </a:stretch>
        </p:blipFill>
        <p:spPr>
          <a:xfrm>
            <a:off x="971600" y="3284984"/>
            <a:ext cx="5952381" cy="847619"/>
          </a:xfrm>
          <a:prstGeom prst="rect">
            <a:avLst/>
          </a:prstGeom>
        </p:spPr>
      </p:pic>
      <p:sp>
        <p:nvSpPr>
          <p:cNvPr id="6" name="文本框 5">
            <a:extLst>
              <a:ext uri="{FF2B5EF4-FFF2-40B4-BE49-F238E27FC236}">
                <a16:creationId xmlns:a16="http://schemas.microsoft.com/office/drawing/2014/main" id="{EA6B7594-DF03-43FC-BD1B-39E9EFC65502}"/>
              </a:ext>
            </a:extLst>
          </p:cNvPr>
          <p:cNvSpPr txBox="1"/>
          <p:nvPr/>
        </p:nvSpPr>
        <p:spPr>
          <a:xfrm>
            <a:off x="611560" y="4708079"/>
            <a:ext cx="7751364" cy="1113766"/>
          </a:xfrm>
          <a:prstGeom prst="rect">
            <a:avLst/>
          </a:prstGeom>
          <a:noFill/>
        </p:spPr>
        <p:txBody>
          <a:bodyPr wrap="square">
            <a:spAutoFit/>
          </a:bodyPr>
          <a:lstStyle/>
          <a:p>
            <a:pPr marL="179705" algn="just">
              <a:lnSpc>
                <a:spcPct val="150000"/>
              </a:lnSpc>
              <a:spcAft>
                <a:spcPts val="800"/>
              </a:spcAft>
            </a:pPr>
            <a:r>
              <a:rPr lang="zh-CN" sz="2400" b="1">
                <a:effectLst/>
                <a:latin typeface="黑体" panose="02010609060101010101" pitchFamily="49" charset="-122"/>
                <a:ea typeface="黑体" panose="02010609060101010101" pitchFamily="49" charset="-122"/>
                <a:cs typeface="Arial" panose="020B0604020202020204" pitchFamily="34" charset="0"/>
              </a:rPr>
              <a:t>人类的活动主要包括</a:t>
            </a:r>
            <a:r>
              <a:rPr lang="zh-CN" sz="2400" b="1">
                <a:solidFill>
                  <a:srgbClr val="FF0000"/>
                </a:solidFill>
                <a:effectLst/>
                <a:latin typeface="黑体" panose="02010609060101010101" pitchFamily="49" charset="-122"/>
                <a:ea typeface="黑体" panose="02010609060101010101" pitchFamily="49" charset="-122"/>
                <a:cs typeface="Arial" panose="020B0604020202020204" pitchFamily="34" charset="0"/>
              </a:rPr>
              <a:t>体力劳动和脑力劳动</a:t>
            </a:r>
            <a:r>
              <a:rPr lang="zh-CN" sz="2400" b="1">
                <a:effectLst/>
                <a:latin typeface="黑体" panose="02010609060101010101" pitchFamily="49" charset="-122"/>
                <a:ea typeface="黑体" panose="02010609060101010101" pitchFamily="49" charset="-122"/>
                <a:cs typeface="Arial" panose="020B0604020202020204" pitchFamily="34" charset="0"/>
              </a:rPr>
              <a:t>，而人工智能领域的应用也包括上述两个方面，以机器人技术为例。</a:t>
            </a:r>
            <a:endParaRPr lang="en-US" sz="2400" b="1">
              <a:effectLst/>
              <a:latin typeface="黑体" panose="02010609060101010101" pitchFamily="49" charset="-122"/>
              <a:ea typeface="黑体" panose="02010609060101010101" pitchFamily="49" charset="-122"/>
              <a:cs typeface="Arial" panose="020B0604020202020204" pitchFamily="34" charset="0"/>
            </a:endParaRPr>
          </a:p>
        </p:txBody>
      </p:sp>
      <p:sp>
        <p:nvSpPr>
          <p:cNvPr id="7" name="文本框 6">
            <a:extLst>
              <a:ext uri="{FF2B5EF4-FFF2-40B4-BE49-F238E27FC236}">
                <a16:creationId xmlns:a16="http://schemas.microsoft.com/office/drawing/2014/main" id="{83665106-98D9-4B23-998F-B30013A6C98F}"/>
              </a:ext>
            </a:extLst>
          </p:cNvPr>
          <p:cNvSpPr txBox="1"/>
          <p:nvPr/>
        </p:nvSpPr>
        <p:spPr>
          <a:xfrm>
            <a:off x="8029220" y="963017"/>
            <a:ext cx="504882" cy="461665"/>
          </a:xfrm>
          <a:prstGeom prst="rect">
            <a:avLst/>
          </a:prstGeom>
          <a:noFill/>
        </p:spPr>
        <p:txBody>
          <a:bodyPr wrap="none" rtlCol="0">
            <a:spAutoFit/>
          </a:bodyPr>
          <a:lstStyle/>
          <a:p>
            <a:r>
              <a:rPr lang="en-US" sz="2400"/>
              <a:t>11</a:t>
            </a:r>
          </a:p>
        </p:txBody>
      </p:sp>
    </p:spTree>
    <p:extLst>
      <p:ext uri="{BB962C8B-B14F-4D97-AF65-F5344CB8AC3E}">
        <p14:creationId xmlns:p14="http://schemas.microsoft.com/office/powerpoint/2010/main" val="40864883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B0E6CF43-B033-4B1D-9AC6-706417574F98}"/>
              </a:ext>
            </a:extLst>
          </p:cNvPr>
          <p:cNvSpPr txBox="1"/>
          <p:nvPr/>
        </p:nvSpPr>
        <p:spPr>
          <a:xfrm>
            <a:off x="1187624" y="116632"/>
            <a:ext cx="3877985" cy="1077218"/>
          </a:xfrm>
          <a:prstGeom prst="rect">
            <a:avLst/>
          </a:prstGeom>
          <a:noFill/>
        </p:spPr>
        <p:txBody>
          <a:bodyPr wrap="none" rtlCol="0">
            <a:spAutoFit/>
          </a:bodyPr>
          <a:lstStyle/>
          <a:p>
            <a:r>
              <a:rPr lang="en-US" altLang="zh-CN" sz="3200">
                <a:solidFill>
                  <a:schemeClr val="bg1"/>
                </a:solidFill>
                <a:latin typeface="黑体" panose="02010609060101010101" pitchFamily="49" charset="-122"/>
                <a:ea typeface="黑体" panose="02010609060101010101" pitchFamily="49" charset="-122"/>
              </a:rPr>
              <a:t>1.1 </a:t>
            </a:r>
            <a:r>
              <a:rPr lang="zh-CN" altLang="en-US" sz="3200">
                <a:solidFill>
                  <a:schemeClr val="bg1"/>
                </a:solidFill>
                <a:latin typeface="黑体" panose="02010609060101010101" pitchFamily="49" charset="-122"/>
                <a:ea typeface="黑体" panose="02010609060101010101" pitchFamily="49" charset="-122"/>
              </a:rPr>
              <a:t>人工智能的概念</a:t>
            </a:r>
          </a:p>
          <a:p>
            <a:endParaRPr lang="en-US" sz="3200">
              <a:solidFill>
                <a:schemeClr val="bg1"/>
              </a:solidFill>
              <a:latin typeface="黑体" panose="02010609060101010101" pitchFamily="49" charset="-122"/>
              <a:ea typeface="黑体" panose="02010609060101010101" pitchFamily="49" charset="-122"/>
            </a:endParaRPr>
          </a:p>
        </p:txBody>
      </p:sp>
      <p:sp>
        <p:nvSpPr>
          <p:cNvPr id="3" name="Rectangle 3">
            <a:extLst>
              <a:ext uri="{FF2B5EF4-FFF2-40B4-BE49-F238E27FC236}">
                <a16:creationId xmlns:a16="http://schemas.microsoft.com/office/drawing/2014/main" id="{B128C955-B2C6-4FF9-9DE9-2F77059D7894}"/>
              </a:ext>
            </a:extLst>
          </p:cNvPr>
          <p:cNvSpPr txBox="1">
            <a:spLocks noChangeArrowheads="1"/>
          </p:cNvSpPr>
          <p:nvPr/>
        </p:nvSpPr>
        <p:spPr bwMode="auto">
          <a:xfrm>
            <a:off x="277020" y="1048383"/>
            <a:ext cx="7751364" cy="7949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anchor="t" anchorCtr="0" compatLnSpc="1">
            <a:prstTxWarp prst="textNoShape">
              <a:avLst/>
            </a:prstTxWarp>
          </a:bodyPr>
          <a:lstStyle>
            <a:lvl1pPr marL="469900" indent="-469900" algn="l" rtl="0" fontAlgn="base">
              <a:lnSpc>
                <a:spcPct val="120000"/>
              </a:lnSpc>
              <a:spcBef>
                <a:spcPct val="40000"/>
              </a:spcBef>
              <a:spcAft>
                <a:spcPct val="0"/>
              </a:spcAft>
              <a:buClr>
                <a:schemeClr val="accent2"/>
              </a:buClr>
              <a:buFont typeface="Wingdings" panose="05000000000000000000" pitchFamily="2" charset="2"/>
              <a:buChar char="o"/>
              <a:defRPr sz="2800" kern="1200">
                <a:solidFill>
                  <a:schemeClr val="tx1"/>
                </a:solidFill>
                <a:latin typeface="+mn-lt"/>
                <a:ea typeface="+mn-ea"/>
                <a:cs typeface="+mn-cs"/>
              </a:defRPr>
            </a:lvl1pPr>
            <a:lvl2pPr marL="908050" indent="-436563" algn="l" rtl="0" fontAlgn="base">
              <a:spcBef>
                <a:spcPct val="20000"/>
              </a:spcBef>
              <a:spcAft>
                <a:spcPct val="0"/>
              </a:spcAft>
              <a:buClr>
                <a:schemeClr val="accent2"/>
              </a:buClr>
              <a:buFont typeface="Wingdings" panose="05000000000000000000" pitchFamily="2" charset="2"/>
              <a:buChar char="n"/>
              <a:defRPr sz="2600" kern="1200">
                <a:solidFill>
                  <a:schemeClr val="folHlink"/>
                </a:solidFill>
                <a:latin typeface="+mn-lt"/>
                <a:ea typeface="+mn-ea"/>
                <a:cs typeface="+mn-cs"/>
              </a:defRPr>
            </a:lvl2pPr>
            <a:lvl3pPr marL="1304925" indent="-395288" algn="l" rtl="0" fontAlgn="base">
              <a:spcBef>
                <a:spcPct val="20000"/>
              </a:spcBef>
              <a:spcAft>
                <a:spcPct val="0"/>
              </a:spcAft>
              <a:buClr>
                <a:schemeClr val="accent2"/>
              </a:buClr>
              <a:buFont typeface="Wingdings" panose="05000000000000000000" pitchFamily="2" charset="2"/>
              <a:buChar char="o"/>
              <a:defRPr sz="2300" kern="1200">
                <a:solidFill>
                  <a:srgbClr val="009900"/>
                </a:solidFill>
                <a:latin typeface="+mn-lt"/>
                <a:ea typeface="+mn-ea"/>
                <a:cs typeface="+mn-cs"/>
              </a:defRPr>
            </a:lvl3pPr>
            <a:lvl4pPr marL="1693863" indent="-387350" algn="l" rtl="0" fontAlgn="base">
              <a:spcBef>
                <a:spcPct val="20000"/>
              </a:spcBef>
              <a:spcAft>
                <a:spcPct val="0"/>
              </a:spcAft>
              <a:buClr>
                <a:schemeClr val="accent2"/>
              </a:buClr>
              <a:buFont typeface="Wingdings" panose="05000000000000000000" pitchFamily="2" charset="2"/>
              <a:buChar char="n"/>
              <a:defRPr sz="2000" kern="1200">
                <a:solidFill>
                  <a:srgbClr val="0099CC"/>
                </a:solidFill>
                <a:latin typeface="+mn-lt"/>
                <a:ea typeface="+mn-ea"/>
                <a:cs typeface="+mn-cs"/>
              </a:defRPr>
            </a:lvl4pPr>
            <a:lvl5pPr marL="2093913" indent="-398463" algn="l" rtl="0" fontAlgn="base">
              <a:spcBef>
                <a:spcPct val="25000"/>
              </a:spcBef>
              <a:spcAft>
                <a:spcPct val="0"/>
              </a:spcAft>
              <a:buClr>
                <a:schemeClr val="accent2"/>
              </a:buClr>
              <a:buFont typeface="Wingdings" panose="05000000000000000000" pitchFamily="2" charset="2"/>
              <a:buChar char="§"/>
              <a:defRPr sz="2000" kern="1200">
                <a:solidFill>
                  <a:srgbClr val="99CC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60000"/>
              </a:lnSpc>
              <a:buClr>
                <a:srgbClr val="CC0000"/>
              </a:buClr>
              <a:buNone/>
            </a:pPr>
            <a:r>
              <a:rPr lang="en-US" altLang="zh-CN" sz="2400" b="1">
                <a:solidFill>
                  <a:srgbClr val="000000"/>
                </a:solidFill>
                <a:latin typeface="黑体" panose="02010609060101010101" pitchFamily="49" charset="-122"/>
                <a:ea typeface="黑体" panose="02010609060101010101" pitchFamily="49" charset="-122"/>
              </a:rPr>
              <a:t>1.1.3 </a:t>
            </a:r>
            <a:r>
              <a:rPr lang="zh-CN" altLang="en-US" sz="2400" b="1">
                <a:solidFill>
                  <a:srgbClr val="000000"/>
                </a:solidFill>
                <a:latin typeface="黑体" panose="02010609060101010101" pitchFamily="49" charset="-122"/>
                <a:ea typeface="黑体" panose="02010609060101010101" pitchFamily="49" charset="-122"/>
              </a:rPr>
              <a:t>人工智能的概念</a:t>
            </a:r>
            <a:endParaRPr lang="en-US" altLang="zh-CN" sz="2400" b="1">
              <a:solidFill>
                <a:srgbClr val="000000"/>
              </a:solidFill>
              <a:latin typeface="黑体" panose="02010609060101010101" pitchFamily="49" charset="-122"/>
              <a:ea typeface="黑体" panose="02010609060101010101" pitchFamily="49" charset="-122"/>
            </a:endParaRPr>
          </a:p>
          <a:p>
            <a:pPr marL="0" indent="0">
              <a:lnSpc>
                <a:spcPct val="160000"/>
              </a:lnSpc>
              <a:buClr>
                <a:srgbClr val="CC0000"/>
              </a:buClr>
              <a:buNone/>
            </a:pPr>
            <a:endParaRPr lang="zh-CN" altLang="en-US" sz="2400" b="1">
              <a:solidFill>
                <a:srgbClr val="000000"/>
              </a:solidFill>
              <a:latin typeface="黑体" panose="02010609060101010101" pitchFamily="49" charset="-122"/>
              <a:ea typeface="黑体" panose="02010609060101010101" pitchFamily="49" charset="-122"/>
            </a:endParaRPr>
          </a:p>
        </p:txBody>
      </p:sp>
      <p:pic>
        <p:nvPicPr>
          <p:cNvPr id="5" name="图片 4">
            <a:extLst>
              <a:ext uri="{FF2B5EF4-FFF2-40B4-BE49-F238E27FC236}">
                <a16:creationId xmlns:a16="http://schemas.microsoft.com/office/drawing/2014/main" id="{9A5D3223-7187-46D3-981C-6591628617CA}"/>
              </a:ext>
            </a:extLst>
          </p:cNvPr>
          <p:cNvPicPr>
            <a:picLocks noChangeAspect="1"/>
          </p:cNvPicPr>
          <p:nvPr/>
        </p:nvPicPr>
        <p:blipFill>
          <a:blip r:embed="rId2"/>
          <a:stretch>
            <a:fillRect/>
          </a:stretch>
        </p:blipFill>
        <p:spPr>
          <a:xfrm>
            <a:off x="971749" y="2125600"/>
            <a:ext cx="6361905" cy="3535647"/>
          </a:xfrm>
          <a:prstGeom prst="rect">
            <a:avLst/>
          </a:prstGeom>
        </p:spPr>
      </p:pic>
      <p:sp>
        <p:nvSpPr>
          <p:cNvPr id="6" name="文本框 5">
            <a:extLst>
              <a:ext uri="{FF2B5EF4-FFF2-40B4-BE49-F238E27FC236}">
                <a16:creationId xmlns:a16="http://schemas.microsoft.com/office/drawing/2014/main" id="{03C4F418-2471-4667-8E0C-9893967C3429}"/>
              </a:ext>
            </a:extLst>
          </p:cNvPr>
          <p:cNvSpPr txBox="1"/>
          <p:nvPr/>
        </p:nvSpPr>
        <p:spPr>
          <a:xfrm>
            <a:off x="3779912" y="2204864"/>
            <a:ext cx="5112568" cy="461665"/>
          </a:xfrm>
          <a:prstGeom prst="rect">
            <a:avLst/>
          </a:prstGeom>
          <a:noFill/>
        </p:spPr>
        <p:txBody>
          <a:bodyPr wrap="square">
            <a:spAutoFit/>
          </a:bodyPr>
          <a:lstStyle/>
          <a:p>
            <a:r>
              <a:rPr lang="zh-CN" sz="2400">
                <a:effectLst/>
                <a:latin typeface="黑体" panose="02010609060101010101" pitchFamily="49" charset="-122"/>
                <a:ea typeface="黑体" panose="02010609060101010101" pitchFamily="49" charset="-122"/>
                <a:cs typeface="Arial" panose="020B0604020202020204" pitchFamily="34" charset="0"/>
              </a:rPr>
              <a:t>工业机器人主要是替代人的体力劳动</a:t>
            </a:r>
            <a:endParaRPr lang="en-US" sz="2400">
              <a:latin typeface="黑体" panose="02010609060101010101" pitchFamily="49" charset="-122"/>
              <a:ea typeface="黑体" panose="02010609060101010101" pitchFamily="49" charset="-122"/>
            </a:endParaRPr>
          </a:p>
        </p:txBody>
      </p:sp>
      <p:sp>
        <p:nvSpPr>
          <p:cNvPr id="7" name="文本框 6">
            <a:extLst>
              <a:ext uri="{FF2B5EF4-FFF2-40B4-BE49-F238E27FC236}">
                <a16:creationId xmlns:a16="http://schemas.microsoft.com/office/drawing/2014/main" id="{299E2521-DAFA-4416-B845-E2C53A8AE25F}"/>
              </a:ext>
            </a:extLst>
          </p:cNvPr>
          <p:cNvSpPr txBox="1"/>
          <p:nvPr/>
        </p:nvSpPr>
        <p:spPr>
          <a:xfrm>
            <a:off x="8316416" y="1017135"/>
            <a:ext cx="527709" cy="461665"/>
          </a:xfrm>
          <a:prstGeom prst="rect">
            <a:avLst/>
          </a:prstGeom>
          <a:noFill/>
        </p:spPr>
        <p:txBody>
          <a:bodyPr wrap="none" rtlCol="0">
            <a:spAutoFit/>
          </a:bodyPr>
          <a:lstStyle/>
          <a:p>
            <a:r>
              <a:rPr lang="en-US" sz="2400"/>
              <a:t>12</a:t>
            </a:r>
          </a:p>
        </p:txBody>
      </p:sp>
    </p:spTree>
    <p:extLst>
      <p:ext uri="{BB962C8B-B14F-4D97-AF65-F5344CB8AC3E}">
        <p14:creationId xmlns:p14="http://schemas.microsoft.com/office/powerpoint/2010/main" val="39748110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B0E6CF43-B033-4B1D-9AC6-706417574F98}"/>
              </a:ext>
            </a:extLst>
          </p:cNvPr>
          <p:cNvSpPr txBox="1"/>
          <p:nvPr/>
        </p:nvSpPr>
        <p:spPr>
          <a:xfrm>
            <a:off x="1187624" y="116632"/>
            <a:ext cx="3877985" cy="1077218"/>
          </a:xfrm>
          <a:prstGeom prst="rect">
            <a:avLst/>
          </a:prstGeom>
          <a:noFill/>
        </p:spPr>
        <p:txBody>
          <a:bodyPr wrap="none" rtlCol="0">
            <a:spAutoFit/>
          </a:bodyPr>
          <a:lstStyle/>
          <a:p>
            <a:r>
              <a:rPr lang="en-US" altLang="zh-CN" sz="3200">
                <a:solidFill>
                  <a:schemeClr val="bg1"/>
                </a:solidFill>
                <a:latin typeface="黑体" panose="02010609060101010101" pitchFamily="49" charset="-122"/>
                <a:ea typeface="黑体" panose="02010609060101010101" pitchFamily="49" charset="-122"/>
              </a:rPr>
              <a:t>1.1 </a:t>
            </a:r>
            <a:r>
              <a:rPr lang="zh-CN" altLang="en-US" sz="3200">
                <a:solidFill>
                  <a:schemeClr val="bg1"/>
                </a:solidFill>
                <a:latin typeface="黑体" panose="02010609060101010101" pitchFamily="49" charset="-122"/>
                <a:ea typeface="黑体" panose="02010609060101010101" pitchFamily="49" charset="-122"/>
              </a:rPr>
              <a:t>人工智能的概念</a:t>
            </a:r>
          </a:p>
          <a:p>
            <a:endParaRPr lang="en-US" sz="3200">
              <a:solidFill>
                <a:schemeClr val="bg1"/>
              </a:solidFill>
              <a:latin typeface="黑体" panose="02010609060101010101" pitchFamily="49" charset="-122"/>
              <a:ea typeface="黑体" panose="02010609060101010101" pitchFamily="49" charset="-122"/>
            </a:endParaRPr>
          </a:p>
        </p:txBody>
      </p:sp>
      <p:sp>
        <p:nvSpPr>
          <p:cNvPr id="3" name="Rectangle 3">
            <a:extLst>
              <a:ext uri="{FF2B5EF4-FFF2-40B4-BE49-F238E27FC236}">
                <a16:creationId xmlns:a16="http://schemas.microsoft.com/office/drawing/2014/main" id="{B128C955-B2C6-4FF9-9DE9-2F77059D7894}"/>
              </a:ext>
            </a:extLst>
          </p:cNvPr>
          <p:cNvSpPr txBox="1">
            <a:spLocks noChangeArrowheads="1"/>
          </p:cNvSpPr>
          <p:nvPr/>
        </p:nvSpPr>
        <p:spPr bwMode="auto">
          <a:xfrm>
            <a:off x="277020" y="1077778"/>
            <a:ext cx="8866980" cy="7949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anchor="t" anchorCtr="0" compatLnSpc="1">
            <a:prstTxWarp prst="textNoShape">
              <a:avLst/>
            </a:prstTxWarp>
          </a:bodyPr>
          <a:lstStyle>
            <a:lvl1pPr marL="469900" indent="-469900" algn="l" rtl="0" fontAlgn="base">
              <a:lnSpc>
                <a:spcPct val="120000"/>
              </a:lnSpc>
              <a:spcBef>
                <a:spcPct val="40000"/>
              </a:spcBef>
              <a:spcAft>
                <a:spcPct val="0"/>
              </a:spcAft>
              <a:buClr>
                <a:schemeClr val="accent2"/>
              </a:buClr>
              <a:buFont typeface="Wingdings" panose="05000000000000000000" pitchFamily="2" charset="2"/>
              <a:buChar char="o"/>
              <a:defRPr sz="2800" kern="1200">
                <a:solidFill>
                  <a:schemeClr val="tx1"/>
                </a:solidFill>
                <a:latin typeface="+mn-lt"/>
                <a:ea typeface="+mn-ea"/>
                <a:cs typeface="+mn-cs"/>
              </a:defRPr>
            </a:lvl1pPr>
            <a:lvl2pPr marL="908050" indent="-436563" algn="l" rtl="0" fontAlgn="base">
              <a:spcBef>
                <a:spcPct val="20000"/>
              </a:spcBef>
              <a:spcAft>
                <a:spcPct val="0"/>
              </a:spcAft>
              <a:buClr>
                <a:schemeClr val="accent2"/>
              </a:buClr>
              <a:buFont typeface="Wingdings" panose="05000000000000000000" pitchFamily="2" charset="2"/>
              <a:buChar char="n"/>
              <a:defRPr sz="2600" kern="1200">
                <a:solidFill>
                  <a:schemeClr val="folHlink"/>
                </a:solidFill>
                <a:latin typeface="+mn-lt"/>
                <a:ea typeface="+mn-ea"/>
                <a:cs typeface="+mn-cs"/>
              </a:defRPr>
            </a:lvl2pPr>
            <a:lvl3pPr marL="1304925" indent="-395288" algn="l" rtl="0" fontAlgn="base">
              <a:spcBef>
                <a:spcPct val="20000"/>
              </a:spcBef>
              <a:spcAft>
                <a:spcPct val="0"/>
              </a:spcAft>
              <a:buClr>
                <a:schemeClr val="accent2"/>
              </a:buClr>
              <a:buFont typeface="Wingdings" panose="05000000000000000000" pitchFamily="2" charset="2"/>
              <a:buChar char="o"/>
              <a:defRPr sz="2300" kern="1200">
                <a:solidFill>
                  <a:srgbClr val="009900"/>
                </a:solidFill>
                <a:latin typeface="+mn-lt"/>
                <a:ea typeface="+mn-ea"/>
                <a:cs typeface="+mn-cs"/>
              </a:defRPr>
            </a:lvl3pPr>
            <a:lvl4pPr marL="1693863" indent="-387350" algn="l" rtl="0" fontAlgn="base">
              <a:spcBef>
                <a:spcPct val="20000"/>
              </a:spcBef>
              <a:spcAft>
                <a:spcPct val="0"/>
              </a:spcAft>
              <a:buClr>
                <a:schemeClr val="accent2"/>
              </a:buClr>
              <a:buFont typeface="Wingdings" panose="05000000000000000000" pitchFamily="2" charset="2"/>
              <a:buChar char="n"/>
              <a:defRPr sz="2000" kern="1200">
                <a:solidFill>
                  <a:srgbClr val="0099CC"/>
                </a:solidFill>
                <a:latin typeface="+mn-lt"/>
                <a:ea typeface="+mn-ea"/>
                <a:cs typeface="+mn-cs"/>
              </a:defRPr>
            </a:lvl4pPr>
            <a:lvl5pPr marL="2093913" indent="-398463" algn="l" rtl="0" fontAlgn="base">
              <a:spcBef>
                <a:spcPct val="25000"/>
              </a:spcBef>
              <a:spcAft>
                <a:spcPct val="0"/>
              </a:spcAft>
              <a:buClr>
                <a:schemeClr val="accent2"/>
              </a:buClr>
              <a:buFont typeface="Wingdings" panose="05000000000000000000" pitchFamily="2" charset="2"/>
              <a:buChar char="§"/>
              <a:defRPr sz="2000" kern="1200">
                <a:solidFill>
                  <a:srgbClr val="99CC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60000"/>
              </a:lnSpc>
              <a:buClr>
                <a:srgbClr val="CC0000"/>
              </a:buClr>
              <a:buNone/>
            </a:pPr>
            <a:r>
              <a:rPr lang="en-US" altLang="zh-CN" sz="2400" b="1">
                <a:solidFill>
                  <a:srgbClr val="000000"/>
                </a:solidFill>
                <a:latin typeface="黑体" panose="02010609060101010101" pitchFamily="49" charset="-122"/>
                <a:ea typeface="黑体" panose="02010609060101010101" pitchFamily="49" charset="-122"/>
              </a:rPr>
              <a:t>1.1.3 </a:t>
            </a:r>
            <a:r>
              <a:rPr lang="zh-CN" altLang="en-US" sz="2400" b="1">
                <a:solidFill>
                  <a:srgbClr val="000000"/>
                </a:solidFill>
                <a:latin typeface="黑体" panose="02010609060101010101" pitchFamily="49" charset="-122"/>
                <a:ea typeface="黑体" panose="02010609060101010101" pitchFamily="49" charset="-122"/>
              </a:rPr>
              <a:t>人工智能的概念</a:t>
            </a:r>
            <a:endParaRPr lang="en-US" altLang="zh-CN" sz="2400" b="1">
              <a:solidFill>
                <a:srgbClr val="000000"/>
              </a:solidFill>
              <a:latin typeface="黑体" panose="02010609060101010101" pitchFamily="49" charset="-122"/>
              <a:ea typeface="黑体" panose="02010609060101010101" pitchFamily="49" charset="-122"/>
            </a:endParaRPr>
          </a:p>
          <a:p>
            <a:pPr marL="0" indent="0">
              <a:lnSpc>
                <a:spcPct val="100000"/>
              </a:lnSpc>
              <a:buClr>
                <a:srgbClr val="CC0000"/>
              </a:buClr>
              <a:buNone/>
            </a:pPr>
            <a:r>
              <a:rPr lang="zh-CN" altLang="en-US" sz="2400" b="1">
                <a:solidFill>
                  <a:srgbClr val="000000"/>
                </a:solidFill>
                <a:latin typeface="黑体" panose="02010609060101010101" pitchFamily="49" charset="-122"/>
                <a:ea typeface="黑体" panose="02010609060101010101" pitchFamily="49" charset="-122"/>
              </a:rPr>
              <a:t>中国科学院谭铁牛院士给出的人工智能定义</a:t>
            </a:r>
            <a:endParaRPr lang="en-US" altLang="zh-CN" sz="2400" b="1">
              <a:solidFill>
                <a:srgbClr val="000000"/>
              </a:solidFill>
              <a:latin typeface="黑体" panose="02010609060101010101" pitchFamily="49" charset="-122"/>
              <a:ea typeface="黑体" panose="02010609060101010101" pitchFamily="49" charset="-122"/>
            </a:endParaRPr>
          </a:p>
          <a:p>
            <a:pPr marL="0" indent="0">
              <a:lnSpc>
                <a:spcPct val="100000"/>
              </a:lnSpc>
              <a:buClr>
                <a:srgbClr val="CC0000"/>
              </a:buClr>
              <a:buNone/>
            </a:pPr>
            <a:r>
              <a:rPr lang="zh-CN" altLang="en-US" sz="2400" b="1">
                <a:solidFill>
                  <a:srgbClr val="000000"/>
                </a:solidFill>
                <a:latin typeface="黑体" panose="02010609060101010101" pitchFamily="49" charset="-122"/>
                <a:ea typeface="黑体" panose="02010609060101010101" pitchFamily="49" charset="-122"/>
              </a:rPr>
              <a:t>是研究开发能够模拟、延伸和扩展人类智能的理论、方法、技术及应用系统的一门新的技术科学。</a:t>
            </a:r>
            <a:endParaRPr lang="en-US" altLang="zh-CN" sz="2400" b="1">
              <a:solidFill>
                <a:srgbClr val="000000"/>
              </a:solidFill>
              <a:latin typeface="黑体" panose="02010609060101010101" pitchFamily="49" charset="-122"/>
              <a:ea typeface="黑体" panose="02010609060101010101" pitchFamily="49" charset="-122"/>
            </a:endParaRPr>
          </a:p>
          <a:p>
            <a:pPr marL="0" indent="0">
              <a:lnSpc>
                <a:spcPct val="160000"/>
              </a:lnSpc>
              <a:buClr>
                <a:srgbClr val="CC0000"/>
              </a:buClr>
              <a:buNone/>
            </a:pPr>
            <a:r>
              <a:rPr lang="zh-CN" altLang="en-US" sz="2400" b="1">
                <a:solidFill>
                  <a:srgbClr val="000000"/>
                </a:solidFill>
                <a:latin typeface="黑体" panose="02010609060101010101" pitchFamily="49" charset="-122"/>
                <a:ea typeface="黑体" panose="02010609060101010101" pitchFamily="49" charset="-122"/>
              </a:rPr>
              <a:t>人工智能的研究目的是促使智能机器能够：</a:t>
            </a:r>
          </a:p>
        </p:txBody>
      </p:sp>
      <p:pic>
        <p:nvPicPr>
          <p:cNvPr id="6" name="图片 5">
            <a:extLst>
              <a:ext uri="{FF2B5EF4-FFF2-40B4-BE49-F238E27FC236}">
                <a16:creationId xmlns:a16="http://schemas.microsoft.com/office/drawing/2014/main" id="{4C0D1CC2-30ED-4139-BCA6-24B31D540101}"/>
              </a:ext>
            </a:extLst>
          </p:cNvPr>
          <p:cNvPicPr>
            <a:picLocks noChangeAspect="1"/>
          </p:cNvPicPr>
          <p:nvPr/>
        </p:nvPicPr>
        <p:blipFill>
          <a:blip r:embed="rId2"/>
          <a:stretch>
            <a:fillRect/>
          </a:stretch>
        </p:blipFill>
        <p:spPr>
          <a:xfrm>
            <a:off x="179512" y="3933056"/>
            <a:ext cx="3765078" cy="2302800"/>
          </a:xfrm>
          <a:prstGeom prst="rect">
            <a:avLst/>
          </a:prstGeom>
        </p:spPr>
      </p:pic>
      <p:pic>
        <p:nvPicPr>
          <p:cNvPr id="8" name="图片 7">
            <a:extLst>
              <a:ext uri="{FF2B5EF4-FFF2-40B4-BE49-F238E27FC236}">
                <a16:creationId xmlns:a16="http://schemas.microsoft.com/office/drawing/2014/main" id="{8BF816F4-9C91-4C2C-8887-A1A31F886DA0}"/>
              </a:ext>
            </a:extLst>
          </p:cNvPr>
          <p:cNvPicPr>
            <a:picLocks noChangeAspect="1"/>
          </p:cNvPicPr>
          <p:nvPr/>
        </p:nvPicPr>
        <p:blipFill>
          <a:blip r:embed="rId3"/>
          <a:stretch>
            <a:fillRect/>
          </a:stretch>
        </p:blipFill>
        <p:spPr>
          <a:xfrm>
            <a:off x="4139952" y="3788312"/>
            <a:ext cx="4314286" cy="2592288"/>
          </a:xfrm>
          <a:prstGeom prst="rect">
            <a:avLst/>
          </a:prstGeom>
        </p:spPr>
      </p:pic>
      <p:sp>
        <p:nvSpPr>
          <p:cNvPr id="7" name="文本框 6">
            <a:extLst>
              <a:ext uri="{FF2B5EF4-FFF2-40B4-BE49-F238E27FC236}">
                <a16:creationId xmlns:a16="http://schemas.microsoft.com/office/drawing/2014/main" id="{FB7FACCE-CFD1-4C50-B627-FF0C4267E438}"/>
              </a:ext>
            </a:extLst>
          </p:cNvPr>
          <p:cNvSpPr txBox="1"/>
          <p:nvPr/>
        </p:nvSpPr>
        <p:spPr>
          <a:xfrm>
            <a:off x="8431281" y="1013608"/>
            <a:ext cx="527709" cy="461665"/>
          </a:xfrm>
          <a:prstGeom prst="rect">
            <a:avLst/>
          </a:prstGeom>
          <a:noFill/>
        </p:spPr>
        <p:txBody>
          <a:bodyPr wrap="none" rtlCol="0">
            <a:spAutoFit/>
          </a:bodyPr>
          <a:lstStyle/>
          <a:p>
            <a:r>
              <a:rPr lang="en-US" sz="2400"/>
              <a:t>13</a:t>
            </a:r>
          </a:p>
        </p:txBody>
      </p:sp>
    </p:spTree>
    <p:extLst>
      <p:ext uri="{BB962C8B-B14F-4D97-AF65-F5344CB8AC3E}">
        <p14:creationId xmlns:p14="http://schemas.microsoft.com/office/powerpoint/2010/main" val="15677664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B0E6CF43-B033-4B1D-9AC6-706417574F98}"/>
              </a:ext>
            </a:extLst>
          </p:cNvPr>
          <p:cNvSpPr txBox="1"/>
          <p:nvPr/>
        </p:nvSpPr>
        <p:spPr>
          <a:xfrm>
            <a:off x="1187624" y="116632"/>
            <a:ext cx="3877985" cy="1077218"/>
          </a:xfrm>
          <a:prstGeom prst="rect">
            <a:avLst/>
          </a:prstGeom>
          <a:noFill/>
        </p:spPr>
        <p:txBody>
          <a:bodyPr wrap="none" rtlCol="0">
            <a:spAutoFit/>
          </a:bodyPr>
          <a:lstStyle/>
          <a:p>
            <a:r>
              <a:rPr lang="en-US" altLang="zh-CN" sz="3200">
                <a:solidFill>
                  <a:schemeClr val="bg1"/>
                </a:solidFill>
                <a:latin typeface="黑体" panose="02010609060101010101" pitchFamily="49" charset="-122"/>
                <a:ea typeface="黑体" panose="02010609060101010101" pitchFamily="49" charset="-122"/>
              </a:rPr>
              <a:t>1.1 </a:t>
            </a:r>
            <a:r>
              <a:rPr lang="zh-CN" altLang="en-US" sz="3200">
                <a:solidFill>
                  <a:schemeClr val="bg1"/>
                </a:solidFill>
                <a:latin typeface="黑体" panose="02010609060101010101" pitchFamily="49" charset="-122"/>
                <a:ea typeface="黑体" panose="02010609060101010101" pitchFamily="49" charset="-122"/>
              </a:rPr>
              <a:t>人工智能的概念</a:t>
            </a:r>
          </a:p>
          <a:p>
            <a:endParaRPr lang="en-US" sz="3200">
              <a:solidFill>
                <a:schemeClr val="bg1"/>
              </a:solidFill>
              <a:latin typeface="黑体" panose="02010609060101010101" pitchFamily="49" charset="-122"/>
              <a:ea typeface="黑体" panose="02010609060101010101" pitchFamily="49" charset="-122"/>
            </a:endParaRPr>
          </a:p>
        </p:txBody>
      </p:sp>
      <p:sp>
        <p:nvSpPr>
          <p:cNvPr id="3" name="Rectangle 3">
            <a:extLst>
              <a:ext uri="{FF2B5EF4-FFF2-40B4-BE49-F238E27FC236}">
                <a16:creationId xmlns:a16="http://schemas.microsoft.com/office/drawing/2014/main" id="{B128C955-B2C6-4FF9-9DE9-2F77059D7894}"/>
              </a:ext>
            </a:extLst>
          </p:cNvPr>
          <p:cNvSpPr txBox="1">
            <a:spLocks noChangeArrowheads="1"/>
          </p:cNvSpPr>
          <p:nvPr/>
        </p:nvSpPr>
        <p:spPr bwMode="auto">
          <a:xfrm>
            <a:off x="277020" y="1077778"/>
            <a:ext cx="8866980" cy="7949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anchor="t" anchorCtr="0" compatLnSpc="1">
            <a:prstTxWarp prst="textNoShape">
              <a:avLst/>
            </a:prstTxWarp>
          </a:bodyPr>
          <a:lstStyle>
            <a:lvl1pPr marL="469900" indent="-469900" algn="l" rtl="0" fontAlgn="base">
              <a:lnSpc>
                <a:spcPct val="120000"/>
              </a:lnSpc>
              <a:spcBef>
                <a:spcPct val="40000"/>
              </a:spcBef>
              <a:spcAft>
                <a:spcPct val="0"/>
              </a:spcAft>
              <a:buClr>
                <a:schemeClr val="accent2"/>
              </a:buClr>
              <a:buFont typeface="Wingdings" panose="05000000000000000000" pitchFamily="2" charset="2"/>
              <a:buChar char="o"/>
              <a:defRPr sz="2800" kern="1200">
                <a:solidFill>
                  <a:schemeClr val="tx1"/>
                </a:solidFill>
                <a:latin typeface="+mn-lt"/>
                <a:ea typeface="+mn-ea"/>
                <a:cs typeface="+mn-cs"/>
              </a:defRPr>
            </a:lvl1pPr>
            <a:lvl2pPr marL="908050" indent="-436563" algn="l" rtl="0" fontAlgn="base">
              <a:spcBef>
                <a:spcPct val="20000"/>
              </a:spcBef>
              <a:spcAft>
                <a:spcPct val="0"/>
              </a:spcAft>
              <a:buClr>
                <a:schemeClr val="accent2"/>
              </a:buClr>
              <a:buFont typeface="Wingdings" panose="05000000000000000000" pitchFamily="2" charset="2"/>
              <a:buChar char="n"/>
              <a:defRPr sz="2600" kern="1200">
                <a:solidFill>
                  <a:schemeClr val="folHlink"/>
                </a:solidFill>
                <a:latin typeface="+mn-lt"/>
                <a:ea typeface="+mn-ea"/>
                <a:cs typeface="+mn-cs"/>
              </a:defRPr>
            </a:lvl2pPr>
            <a:lvl3pPr marL="1304925" indent="-395288" algn="l" rtl="0" fontAlgn="base">
              <a:spcBef>
                <a:spcPct val="20000"/>
              </a:spcBef>
              <a:spcAft>
                <a:spcPct val="0"/>
              </a:spcAft>
              <a:buClr>
                <a:schemeClr val="accent2"/>
              </a:buClr>
              <a:buFont typeface="Wingdings" panose="05000000000000000000" pitchFamily="2" charset="2"/>
              <a:buChar char="o"/>
              <a:defRPr sz="2300" kern="1200">
                <a:solidFill>
                  <a:srgbClr val="009900"/>
                </a:solidFill>
                <a:latin typeface="+mn-lt"/>
                <a:ea typeface="+mn-ea"/>
                <a:cs typeface="+mn-cs"/>
              </a:defRPr>
            </a:lvl3pPr>
            <a:lvl4pPr marL="1693863" indent="-387350" algn="l" rtl="0" fontAlgn="base">
              <a:spcBef>
                <a:spcPct val="20000"/>
              </a:spcBef>
              <a:spcAft>
                <a:spcPct val="0"/>
              </a:spcAft>
              <a:buClr>
                <a:schemeClr val="accent2"/>
              </a:buClr>
              <a:buFont typeface="Wingdings" panose="05000000000000000000" pitchFamily="2" charset="2"/>
              <a:buChar char="n"/>
              <a:defRPr sz="2000" kern="1200">
                <a:solidFill>
                  <a:srgbClr val="0099CC"/>
                </a:solidFill>
                <a:latin typeface="+mn-lt"/>
                <a:ea typeface="+mn-ea"/>
                <a:cs typeface="+mn-cs"/>
              </a:defRPr>
            </a:lvl4pPr>
            <a:lvl5pPr marL="2093913" indent="-398463" algn="l" rtl="0" fontAlgn="base">
              <a:spcBef>
                <a:spcPct val="25000"/>
              </a:spcBef>
              <a:spcAft>
                <a:spcPct val="0"/>
              </a:spcAft>
              <a:buClr>
                <a:schemeClr val="accent2"/>
              </a:buClr>
              <a:buFont typeface="Wingdings" panose="05000000000000000000" pitchFamily="2" charset="2"/>
              <a:buChar char="§"/>
              <a:defRPr sz="2000" kern="1200">
                <a:solidFill>
                  <a:srgbClr val="99CC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60000"/>
              </a:lnSpc>
              <a:buClr>
                <a:srgbClr val="CC0000"/>
              </a:buClr>
              <a:buNone/>
            </a:pPr>
            <a:r>
              <a:rPr lang="en-US" altLang="zh-CN" sz="2400" b="1">
                <a:solidFill>
                  <a:srgbClr val="000000"/>
                </a:solidFill>
                <a:latin typeface="黑体" panose="02010609060101010101" pitchFamily="49" charset="-122"/>
                <a:ea typeface="黑体" panose="02010609060101010101" pitchFamily="49" charset="-122"/>
              </a:rPr>
              <a:t>1.1.3 </a:t>
            </a:r>
            <a:r>
              <a:rPr lang="zh-CN" altLang="en-US" sz="2400" b="1">
                <a:solidFill>
                  <a:srgbClr val="000000"/>
                </a:solidFill>
                <a:latin typeface="黑体" panose="02010609060101010101" pitchFamily="49" charset="-122"/>
                <a:ea typeface="黑体" panose="02010609060101010101" pitchFamily="49" charset="-122"/>
              </a:rPr>
              <a:t>人工智能的概念</a:t>
            </a:r>
            <a:endParaRPr lang="en-US" altLang="zh-CN" sz="2400" b="1">
              <a:solidFill>
                <a:srgbClr val="000000"/>
              </a:solidFill>
              <a:latin typeface="黑体" panose="02010609060101010101" pitchFamily="49" charset="-122"/>
              <a:ea typeface="黑体" panose="02010609060101010101" pitchFamily="49" charset="-122"/>
            </a:endParaRPr>
          </a:p>
          <a:p>
            <a:pPr marL="0" indent="0">
              <a:lnSpc>
                <a:spcPct val="100000"/>
              </a:lnSpc>
              <a:buClr>
                <a:srgbClr val="CC0000"/>
              </a:buClr>
              <a:buNone/>
            </a:pPr>
            <a:r>
              <a:rPr lang="zh-CN" altLang="en-US" sz="2400" b="1">
                <a:solidFill>
                  <a:srgbClr val="000000"/>
                </a:solidFill>
                <a:latin typeface="黑体" panose="02010609060101010101" pitchFamily="49" charset="-122"/>
                <a:ea typeface="黑体" panose="02010609060101010101" pitchFamily="49" charset="-122"/>
              </a:rPr>
              <a:t>实际上，智能是有层次的、智能的不同层次之间是递进的关系。</a:t>
            </a:r>
            <a:endParaRPr lang="en-US" altLang="zh-CN" sz="2400" b="1">
              <a:solidFill>
                <a:srgbClr val="000000"/>
              </a:solidFill>
              <a:latin typeface="黑体" panose="02010609060101010101" pitchFamily="49" charset="-122"/>
              <a:ea typeface="黑体" panose="02010609060101010101" pitchFamily="49" charset="-122"/>
            </a:endParaRPr>
          </a:p>
          <a:p>
            <a:pPr marL="0" indent="0">
              <a:lnSpc>
                <a:spcPct val="100000"/>
              </a:lnSpc>
              <a:buClr>
                <a:srgbClr val="CC0000"/>
              </a:buClr>
              <a:buNone/>
            </a:pPr>
            <a:r>
              <a:rPr lang="zh-CN" altLang="en-US" sz="2400" b="1">
                <a:solidFill>
                  <a:srgbClr val="FF0000"/>
                </a:solidFill>
                <a:latin typeface="黑体" panose="02010609060101010101" pitchFamily="49" charset="-122"/>
                <a:ea typeface="黑体" panose="02010609060101010101" pitchFamily="49" charset="-122"/>
              </a:rPr>
              <a:t>感知智能</a:t>
            </a:r>
          </a:p>
        </p:txBody>
      </p:sp>
      <p:pic>
        <p:nvPicPr>
          <p:cNvPr id="5" name="图片 4">
            <a:extLst>
              <a:ext uri="{FF2B5EF4-FFF2-40B4-BE49-F238E27FC236}">
                <a16:creationId xmlns:a16="http://schemas.microsoft.com/office/drawing/2014/main" id="{4B641B5F-5F15-4F6D-ABBD-5AAC2C5CDCAD}"/>
              </a:ext>
            </a:extLst>
          </p:cNvPr>
          <p:cNvPicPr>
            <a:picLocks noChangeAspect="1"/>
          </p:cNvPicPr>
          <p:nvPr/>
        </p:nvPicPr>
        <p:blipFill>
          <a:blip r:embed="rId2"/>
          <a:stretch>
            <a:fillRect/>
          </a:stretch>
        </p:blipFill>
        <p:spPr>
          <a:xfrm>
            <a:off x="3791160" y="2708920"/>
            <a:ext cx="4896544" cy="3179102"/>
          </a:xfrm>
          <a:prstGeom prst="rect">
            <a:avLst/>
          </a:prstGeom>
        </p:spPr>
      </p:pic>
      <p:sp>
        <p:nvSpPr>
          <p:cNvPr id="6" name="文本框 5">
            <a:extLst>
              <a:ext uri="{FF2B5EF4-FFF2-40B4-BE49-F238E27FC236}">
                <a16:creationId xmlns:a16="http://schemas.microsoft.com/office/drawing/2014/main" id="{BE8A1E78-36D8-4D09-8076-94A8F1BEBD24}"/>
              </a:ext>
            </a:extLst>
          </p:cNvPr>
          <p:cNvSpPr txBox="1"/>
          <p:nvPr/>
        </p:nvSpPr>
        <p:spPr>
          <a:xfrm>
            <a:off x="-30869" y="3068960"/>
            <a:ext cx="3822029" cy="2677656"/>
          </a:xfrm>
          <a:prstGeom prst="rect">
            <a:avLst/>
          </a:prstGeom>
          <a:noFill/>
        </p:spPr>
        <p:txBody>
          <a:bodyPr wrap="square">
            <a:spAutoFit/>
          </a:bodyPr>
          <a:lstStyle/>
          <a:p>
            <a:pPr marL="285750" indent="-285750">
              <a:buFont typeface="Wingdings" panose="05000000000000000000" pitchFamily="2" charset="2"/>
              <a:buChar char="Ø"/>
            </a:pPr>
            <a:r>
              <a:rPr lang="zh-CN" sz="2400" b="1">
                <a:effectLst/>
                <a:latin typeface="黑体" panose="02010609060101010101" pitchFamily="49" charset="-122"/>
                <a:ea typeface="黑体" panose="02010609060101010101" pitchFamily="49" charset="-122"/>
                <a:cs typeface="Arial" panose="020B0604020202020204" pitchFamily="34" charset="0"/>
              </a:rPr>
              <a:t>智能机器同样可以通过各种传感器、摄像头、雷达等设备来获取周围的环境信息</a:t>
            </a:r>
            <a:r>
              <a:rPr lang="zh-CN" altLang="en-US" sz="2400" b="1">
                <a:latin typeface="黑体" panose="02010609060101010101" pitchFamily="49" charset="-122"/>
                <a:ea typeface="黑体" panose="02010609060101010101" pitchFamily="49" charset="-122"/>
                <a:cs typeface="Arial" panose="020B0604020202020204" pitchFamily="34" charset="0"/>
              </a:rPr>
              <a:t>。</a:t>
            </a:r>
            <a:endParaRPr lang="en-US" altLang="zh-CN" sz="2400" b="1">
              <a:latin typeface="黑体" panose="02010609060101010101" pitchFamily="49" charset="-122"/>
              <a:ea typeface="黑体" panose="02010609060101010101" pitchFamily="49" charset="-122"/>
              <a:cs typeface="Arial" panose="020B0604020202020204" pitchFamily="34" charset="0"/>
            </a:endParaRPr>
          </a:p>
          <a:p>
            <a:pPr marL="285750" indent="-285750">
              <a:buFont typeface="Wingdings" panose="05000000000000000000" pitchFamily="2" charset="2"/>
              <a:buChar char="Ø"/>
            </a:pPr>
            <a:r>
              <a:rPr lang="zh-CN" altLang="en-US" sz="2400" b="1">
                <a:latin typeface="黑体" panose="02010609060101010101" pitchFamily="49" charset="-122"/>
                <a:ea typeface="黑体" panose="02010609060101010101" pitchFamily="49" charset="-122"/>
                <a:cs typeface="Arial" panose="020B0604020202020204" pitchFamily="34" charset="0"/>
              </a:rPr>
              <a:t>主流的智能机器传感器包括视觉传感器、听觉传感器、触觉传感器</a:t>
            </a:r>
            <a:endParaRPr lang="en-US" sz="2400" b="1">
              <a:latin typeface="黑体" panose="02010609060101010101" pitchFamily="49" charset="-122"/>
              <a:ea typeface="黑体" panose="02010609060101010101" pitchFamily="49" charset="-122"/>
              <a:cs typeface="Arial" panose="020B0604020202020204" pitchFamily="34" charset="0"/>
            </a:endParaRPr>
          </a:p>
        </p:txBody>
      </p:sp>
      <p:sp>
        <p:nvSpPr>
          <p:cNvPr id="7" name="文本框 6">
            <a:extLst>
              <a:ext uri="{FF2B5EF4-FFF2-40B4-BE49-F238E27FC236}">
                <a16:creationId xmlns:a16="http://schemas.microsoft.com/office/drawing/2014/main" id="{1B256749-65E5-465A-9D3C-C2EE4ABF76E8}"/>
              </a:ext>
            </a:extLst>
          </p:cNvPr>
          <p:cNvSpPr txBox="1"/>
          <p:nvPr/>
        </p:nvSpPr>
        <p:spPr>
          <a:xfrm>
            <a:off x="8331516" y="1004585"/>
            <a:ext cx="527709" cy="461665"/>
          </a:xfrm>
          <a:prstGeom prst="rect">
            <a:avLst/>
          </a:prstGeom>
          <a:noFill/>
        </p:spPr>
        <p:txBody>
          <a:bodyPr wrap="none" rtlCol="0">
            <a:spAutoFit/>
          </a:bodyPr>
          <a:lstStyle/>
          <a:p>
            <a:r>
              <a:rPr lang="en-US" sz="2400"/>
              <a:t>14</a:t>
            </a:r>
          </a:p>
        </p:txBody>
      </p:sp>
    </p:spTree>
    <p:extLst>
      <p:ext uri="{BB962C8B-B14F-4D97-AF65-F5344CB8AC3E}">
        <p14:creationId xmlns:p14="http://schemas.microsoft.com/office/powerpoint/2010/main" val="11423452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B0E6CF43-B033-4B1D-9AC6-706417574F98}"/>
              </a:ext>
            </a:extLst>
          </p:cNvPr>
          <p:cNvSpPr txBox="1"/>
          <p:nvPr/>
        </p:nvSpPr>
        <p:spPr>
          <a:xfrm>
            <a:off x="1187624" y="116632"/>
            <a:ext cx="3877985" cy="1077218"/>
          </a:xfrm>
          <a:prstGeom prst="rect">
            <a:avLst/>
          </a:prstGeom>
          <a:noFill/>
        </p:spPr>
        <p:txBody>
          <a:bodyPr wrap="none" rtlCol="0">
            <a:spAutoFit/>
          </a:bodyPr>
          <a:lstStyle/>
          <a:p>
            <a:r>
              <a:rPr lang="en-US" altLang="zh-CN" sz="3200">
                <a:solidFill>
                  <a:schemeClr val="bg1"/>
                </a:solidFill>
                <a:latin typeface="黑体" panose="02010609060101010101" pitchFamily="49" charset="-122"/>
                <a:ea typeface="黑体" panose="02010609060101010101" pitchFamily="49" charset="-122"/>
              </a:rPr>
              <a:t>1.1 </a:t>
            </a:r>
            <a:r>
              <a:rPr lang="zh-CN" altLang="en-US" sz="3200">
                <a:solidFill>
                  <a:schemeClr val="bg1"/>
                </a:solidFill>
                <a:latin typeface="黑体" panose="02010609060101010101" pitchFamily="49" charset="-122"/>
                <a:ea typeface="黑体" panose="02010609060101010101" pitchFamily="49" charset="-122"/>
              </a:rPr>
              <a:t>人工智能的概念</a:t>
            </a:r>
          </a:p>
          <a:p>
            <a:endParaRPr lang="en-US" sz="3200">
              <a:solidFill>
                <a:schemeClr val="bg1"/>
              </a:solidFill>
              <a:latin typeface="黑体" panose="02010609060101010101" pitchFamily="49" charset="-122"/>
              <a:ea typeface="黑体" panose="02010609060101010101" pitchFamily="49" charset="-122"/>
            </a:endParaRPr>
          </a:p>
        </p:txBody>
      </p:sp>
      <p:sp>
        <p:nvSpPr>
          <p:cNvPr id="3" name="Rectangle 3">
            <a:extLst>
              <a:ext uri="{FF2B5EF4-FFF2-40B4-BE49-F238E27FC236}">
                <a16:creationId xmlns:a16="http://schemas.microsoft.com/office/drawing/2014/main" id="{B128C955-B2C6-4FF9-9DE9-2F77059D7894}"/>
              </a:ext>
            </a:extLst>
          </p:cNvPr>
          <p:cNvSpPr txBox="1">
            <a:spLocks noChangeArrowheads="1"/>
          </p:cNvSpPr>
          <p:nvPr/>
        </p:nvSpPr>
        <p:spPr bwMode="auto">
          <a:xfrm>
            <a:off x="277020" y="1077778"/>
            <a:ext cx="8866980" cy="7949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anchor="t" anchorCtr="0" compatLnSpc="1">
            <a:prstTxWarp prst="textNoShape">
              <a:avLst/>
            </a:prstTxWarp>
          </a:bodyPr>
          <a:lstStyle>
            <a:lvl1pPr marL="469900" indent="-469900" algn="l" rtl="0" fontAlgn="base">
              <a:lnSpc>
                <a:spcPct val="120000"/>
              </a:lnSpc>
              <a:spcBef>
                <a:spcPct val="40000"/>
              </a:spcBef>
              <a:spcAft>
                <a:spcPct val="0"/>
              </a:spcAft>
              <a:buClr>
                <a:schemeClr val="accent2"/>
              </a:buClr>
              <a:buFont typeface="Wingdings" panose="05000000000000000000" pitchFamily="2" charset="2"/>
              <a:buChar char="o"/>
              <a:defRPr sz="2800" kern="1200">
                <a:solidFill>
                  <a:schemeClr val="tx1"/>
                </a:solidFill>
                <a:latin typeface="+mn-lt"/>
                <a:ea typeface="+mn-ea"/>
                <a:cs typeface="+mn-cs"/>
              </a:defRPr>
            </a:lvl1pPr>
            <a:lvl2pPr marL="908050" indent="-436563" algn="l" rtl="0" fontAlgn="base">
              <a:spcBef>
                <a:spcPct val="20000"/>
              </a:spcBef>
              <a:spcAft>
                <a:spcPct val="0"/>
              </a:spcAft>
              <a:buClr>
                <a:schemeClr val="accent2"/>
              </a:buClr>
              <a:buFont typeface="Wingdings" panose="05000000000000000000" pitchFamily="2" charset="2"/>
              <a:buChar char="n"/>
              <a:defRPr sz="2600" kern="1200">
                <a:solidFill>
                  <a:schemeClr val="folHlink"/>
                </a:solidFill>
                <a:latin typeface="+mn-lt"/>
                <a:ea typeface="+mn-ea"/>
                <a:cs typeface="+mn-cs"/>
              </a:defRPr>
            </a:lvl2pPr>
            <a:lvl3pPr marL="1304925" indent="-395288" algn="l" rtl="0" fontAlgn="base">
              <a:spcBef>
                <a:spcPct val="20000"/>
              </a:spcBef>
              <a:spcAft>
                <a:spcPct val="0"/>
              </a:spcAft>
              <a:buClr>
                <a:schemeClr val="accent2"/>
              </a:buClr>
              <a:buFont typeface="Wingdings" panose="05000000000000000000" pitchFamily="2" charset="2"/>
              <a:buChar char="o"/>
              <a:defRPr sz="2300" kern="1200">
                <a:solidFill>
                  <a:srgbClr val="009900"/>
                </a:solidFill>
                <a:latin typeface="+mn-lt"/>
                <a:ea typeface="+mn-ea"/>
                <a:cs typeface="+mn-cs"/>
              </a:defRPr>
            </a:lvl3pPr>
            <a:lvl4pPr marL="1693863" indent="-387350" algn="l" rtl="0" fontAlgn="base">
              <a:spcBef>
                <a:spcPct val="20000"/>
              </a:spcBef>
              <a:spcAft>
                <a:spcPct val="0"/>
              </a:spcAft>
              <a:buClr>
                <a:schemeClr val="accent2"/>
              </a:buClr>
              <a:buFont typeface="Wingdings" panose="05000000000000000000" pitchFamily="2" charset="2"/>
              <a:buChar char="n"/>
              <a:defRPr sz="2000" kern="1200">
                <a:solidFill>
                  <a:srgbClr val="0099CC"/>
                </a:solidFill>
                <a:latin typeface="+mn-lt"/>
                <a:ea typeface="+mn-ea"/>
                <a:cs typeface="+mn-cs"/>
              </a:defRPr>
            </a:lvl4pPr>
            <a:lvl5pPr marL="2093913" indent="-398463" algn="l" rtl="0" fontAlgn="base">
              <a:spcBef>
                <a:spcPct val="25000"/>
              </a:spcBef>
              <a:spcAft>
                <a:spcPct val="0"/>
              </a:spcAft>
              <a:buClr>
                <a:schemeClr val="accent2"/>
              </a:buClr>
              <a:buFont typeface="Wingdings" panose="05000000000000000000" pitchFamily="2" charset="2"/>
              <a:buChar char="§"/>
              <a:defRPr sz="2000" kern="1200">
                <a:solidFill>
                  <a:srgbClr val="99CC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60000"/>
              </a:lnSpc>
              <a:buClr>
                <a:srgbClr val="CC0000"/>
              </a:buClr>
              <a:buNone/>
            </a:pPr>
            <a:r>
              <a:rPr lang="en-US" altLang="zh-CN" sz="2400" b="1">
                <a:solidFill>
                  <a:srgbClr val="000000"/>
                </a:solidFill>
                <a:latin typeface="黑体" panose="02010609060101010101" pitchFamily="49" charset="-122"/>
                <a:ea typeface="黑体" panose="02010609060101010101" pitchFamily="49" charset="-122"/>
              </a:rPr>
              <a:t>1.1.3 </a:t>
            </a:r>
            <a:r>
              <a:rPr lang="zh-CN" altLang="en-US" sz="2400" b="1">
                <a:solidFill>
                  <a:srgbClr val="000000"/>
                </a:solidFill>
                <a:latin typeface="黑体" panose="02010609060101010101" pitchFamily="49" charset="-122"/>
                <a:ea typeface="黑体" panose="02010609060101010101" pitchFamily="49" charset="-122"/>
              </a:rPr>
              <a:t>人工智能的概念</a:t>
            </a:r>
            <a:endParaRPr lang="en-US" altLang="zh-CN" sz="2400" b="1">
              <a:solidFill>
                <a:srgbClr val="000000"/>
              </a:solidFill>
              <a:latin typeface="黑体" panose="02010609060101010101" pitchFamily="49" charset="-122"/>
              <a:ea typeface="黑体" panose="02010609060101010101" pitchFamily="49" charset="-122"/>
            </a:endParaRPr>
          </a:p>
          <a:p>
            <a:pPr marL="0" indent="0">
              <a:lnSpc>
                <a:spcPct val="160000"/>
              </a:lnSpc>
              <a:buClr>
                <a:srgbClr val="CC0000"/>
              </a:buClr>
              <a:buNone/>
            </a:pPr>
            <a:r>
              <a:rPr lang="zh-CN" altLang="en-US" sz="2400" b="1">
                <a:solidFill>
                  <a:srgbClr val="FF0000"/>
                </a:solidFill>
                <a:latin typeface="黑体" panose="02010609060101010101" pitchFamily="49" charset="-122"/>
                <a:ea typeface="黑体" panose="02010609060101010101" pitchFamily="49" charset="-122"/>
              </a:rPr>
              <a:t>认知智能</a:t>
            </a:r>
          </a:p>
        </p:txBody>
      </p:sp>
      <p:pic>
        <p:nvPicPr>
          <p:cNvPr id="5" name="图片 4">
            <a:extLst>
              <a:ext uri="{FF2B5EF4-FFF2-40B4-BE49-F238E27FC236}">
                <a16:creationId xmlns:a16="http://schemas.microsoft.com/office/drawing/2014/main" id="{2A3F0BF4-A91B-4FB6-8CF8-5BA9B936427F}"/>
              </a:ext>
            </a:extLst>
          </p:cNvPr>
          <p:cNvPicPr>
            <a:picLocks noChangeAspect="1"/>
          </p:cNvPicPr>
          <p:nvPr/>
        </p:nvPicPr>
        <p:blipFill>
          <a:blip r:embed="rId2"/>
          <a:stretch>
            <a:fillRect/>
          </a:stretch>
        </p:blipFill>
        <p:spPr>
          <a:xfrm>
            <a:off x="3455763" y="2154302"/>
            <a:ext cx="5130471" cy="3476190"/>
          </a:xfrm>
          <a:prstGeom prst="rect">
            <a:avLst/>
          </a:prstGeom>
        </p:spPr>
      </p:pic>
      <p:sp>
        <p:nvSpPr>
          <p:cNvPr id="6" name="文本框 5">
            <a:extLst>
              <a:ext uri="{FF2B5EF4-FFF2-40B4-BE49-F238E27FC236}">
                <a16:creationId xmlns:a16="http://schemas.microsoft.com/office/drawing/2014/main" id="{E5745ED4-C4B1-4A87-A8AC-2C86D220ACFB}"/>
              </a:ext>
            </a:extLst>
          </p:cNvPr>
          <p:cNvSpPr txBox="1"/>
          <p:nvPr/>
        </p:nvSpPr>
        <p:spPr>
          <a:xfrm>
            <a:off x="170675" y="2833914"/>
            <a:ext cx="2952328" cy="1569660"/>
          </a:xfrm>
          <a:prstGeom prst="rect">
            <a:avLst/>
          </a:prstGeom>
          <a:noFill/>
        </p:spPr>
        <p:txBody>
          <a:bodyPr wrap="square">
            <a:spAutoFit/>
          </a:bodyPr>
          <a:lstStyle/>
          <a:p>
            <a:r>
              <a:rPr lang="zh-CN" sz="2400" b="1">
                <a:effectLst/>
                <a:latin typeface="黑体" panose="02010609060101010101" pitchFamily="49" charset="-122"/>
                <a:ea typeface="黑体" panose="02010609060101010101" pitchFamily="49" charset="-122"/>
                <a:cs typeface="Arial" panose="020B0604020202020204" pitchFamily="34" charset="0"/>
              </a:rPr>
              <a:t>智能机器目前还没有自己的语言，在认知智能层次上距离人类智能还有较大的差距。</a:t>
            </a:r>
            <a:endParaRPr lang="en-US" sz="2400" b="1">
              <a:latin typeface="黑体" panose="02010609060101010101" pitchFamily="49" charset="-122"/>
              <a:ea typeface="黑体" panose="02010609060101010101" pitchFamily="49" charset="-122"/>
            </a:endParaRPr>
          </a:p>
        </p:txBody>
      </p:sp>
      <p:sp>
        <p:nvSpPr>
          <p:cNvPr id="7" name="文本框 6">
            <a:extLst>
              <a:ext uri="{FF2B5EF4-FFF2-40B4-BE49-F238E27FC236}">
                <a16:creationId xmlns:a16="http://schemas.microsoft.com/office/drawing/2014/main" id="{4B1C81C0-3DE4-4ADB-8C87-47520FA03CED}"/>
              </a:ext>
            </a:extLst>
          </p:cNvPr>
          <p:cNvSpPr txBox="1"/>
          <p:nvPr/>
        </p:nvSpPr>
        <p:spPr>
          <a:xfrm>
            <a:off x="8408140" y="1193850"/>
            <a:ext cx="527709" cy="461665"/>
          </a:xfrm>
          <a:prstGeom prst="rect">
            <a:avLst/>
          </a:prstGeom>
          <a:noFill/>
        </p:spPr>
        <p:txBody>
          <a:bodyPr wrap="none" rtlCol="0">
            <a:spAutoFit/>
          </a:bodyPr>
          <a:lstStyle/>
          <a:p>
            <a:r>
              <a:rPr lang="en-US" sz="2400"/>
              <a:t>15</a:t>
            </a:r>
          </a:p>
        </p:txBody>
      </p:sp>
    </p:spTree>
    <p:extLst>
      <p:ext uri="{BB962C8B-B14F-4D97-AF65-F5344CB8AC3E}">
        <p14:creationId xmlns:p14="http://schemas.microsoft.com/office/powerpoint/2010/main" val="29665951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B0E6CF43-B033-4B1D-9AC6-706417574F98}"/>
              </a:ext>
            </a:extLst>
          </p:cNvPr>
          <p:cNvSpPr txBox="1"/>
          <p:nvPr/>
        </p:nvSpPr>
        <p:spPr>
          <a:xfrm>
            <a:off x="1187624" y="116632"/>
            <a:ext cx="3877985" cy="1077218"/>
          </a:xfrm>
          <a:prstGeom prst="rect">
            <a:avLst/>
          </a:prstGeom>
          <a:noFill/>
        </p:spPr>
        <p:txBody>
          <a:bodyPr wrap="none" rtlCol="0">
            <a:spAutoFit/>
          </a:bodyPr>
          <a:lstStyle/>
          <a:p>
            <a:r>
              <a:rPr lang="en-US" altLang="zh-CN" sz="3200">
                <a:solidFill>
                  <a:schemeClr val="bg1"/>
                </a:solidFill>
                <a:latin typeface="黑体" panose="02010609060101010101" pitchFamily="49" charset="-122"/>
                <a:ea typeface="黑体" panose="02010609060101010101" pitchFamily="49" charset="-122"/>
              </a:rPr>
              <a:t>1.1 </a:t>
            </a:r>
            <a:r>
              <a:rPr lang="zh-CN" altLang="en-US" sz="3200">
                <a:solidFill>
                  <a:schemeClr val="bg1"/>
                </a:solidFill>
                <a:latin typeface="黑体" panose="02010609060101010101" pitchFamily="49" charset="-122"/>
                <a:ea typeface="黑体" panose="02010609060101010101" pitchFamily="49" charset="-122"/>
              </a:rPr>
              <a:t>人工智能的概念</a:t>
            </a:r>
          </a:p>
          <a:p>
            <a:endParaRPr lang="en-US" sz="3200">
              <a:solidFill>
                <a:schemeClr val="bg1"/>
              </a:solidFill>
              <a:latin typeface="黑体" panose="02010609060101010101" pitchFamily="49" charset="-122"/>
              <a:ea typeface="黑体" panose="02010609060101010101" pitchFamily="49" charset="-122"/>
            </a:endParaRPr>
          </a:p>
        </p:txBody>
      </p:sp>
      <p:sp>
        <p:nvSpPr>
          <p:cNvPr id="3" name="Rectangle 3">
            <a:extLst>
              <a:ext uri="{FF2B5EF4-FFF2-40B4-BE49-F238E27FC236}">
                <a16:creationId xmlns:a16="http://schemas.microsoft.com/office/drawing/2014/main" id="{B128C955-B2C6-4FF9-9DE9-2F77059D7894}"/>
              </a:ext>
            </a:extLst>
          </p:cNvPr>
          <p:cNvSpPr txBox="1">
            <a:spLocks noChangeArrowheads="1"/>
          </p:cNvSpPr>
          <p:nvPr/>
        </p:nvSpPr>
        <p:spPr bwMode="auto">
          <a:xfrm>
            <a:off x="277020" y="842307"/>
            <a:ext cx="8866980" cy="7949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anchor="t" anchorCtr="0" compatLnSpc="1">
            <a:prstTxWarp prst="textNoShape">
              <a:avLst/>
            </a:prstTxWarp>
          </a:bodyPr>
          <a:lstStyle>
            <a:lvl1pPr marL="469900" indent="-469900" algn="l" rtl="0" fontAlgn="base">
              <a:lnSpc>
                <a:spcPct val="120000"/>
              </a:lnSpc>
              <a:spcBef>
                <a:spcPct val="40000"/>
              </a:spcBef>
              <a:spcAft>
                <a:spcPct val="0"/>
              </a:spcAft>
              <a:buClr>
                <a:schemeClr val="accent2"/>
              </a:buClr>
              <a:buFont typeface="Wingdings" panose="05000000000000000000" pitchFamily="2" charset="2"/>
              <a:buChar char="o"/>
              <a:defRPr sz="2800" kern="1200">
                <a:solidFill>
                  <a:schemeClr val="tx1"/>
                </a:solidFill>
                <a:latin typeface="+mn-lt"/>
                <a:ea typeface="+mn-ea"/>
                <a:cs typeface="+mn-cs"/>
              </a:defRPr>
            </a:lvl1pPr>
            <a:lvl2pPr marL="908050" indent="-436563" algn="l" rtl="0" fontAlgn="base">
              <a:spcBef>
                <a:spcPct val="20000"/>
              </a:spcBef>
              <a:spcAft>
                <a:spcPct val="0"/>
              </a:spcAft>
              <a:buClr>
                <a:schemeClr val="accent2"/>
              </a:buClr>
              <a:buFont typeface="Wingdings" panose="05000000000000000000" pitchFamily="2" charset="2"/>
              <a:buChar char="n"/>
              <a:defRPr sz="2600" kern="1200">
                <a:solidFill>
                  <a:schemeClr val="folHlink"/>
                </a:solidFill>
                <a:latin typeface="+mn-lt"/>
                <a:ea typeface="+mn-ea"/>
                <a:cs typeface="+mn-cs"/>
              </a:defRPr>
            </a:lvl2pPr>
            <a:lvl3pPr marL="1304925" indent="-395288" algn="l" rtl="0" fontAlgn="base">
              <a:spcBef>
                <a:spcPct val="20000"/>
              </a:spcBef>
              <a:spcAft>
                <a:spcPct val="0"/>
              </a:spcAft>
              <a:buClr>
                <a:schemeClr val="accent2"/>
              </a:buClr>
              <a:buFont typeface="Wingdings" panose="05000000000000000000" pitchFamily="2" charset="2"/>
              <a:buChar char="o"/>
              <a:defRPr sz="2300" kern="1200">
                <a:solidFill>
                  <a:srgbClr val="009900"/>
                </a:solidFill>
                <a:latin typeface="+mn-lt"/>
                <a:ea typeface="+mn-ea"/>
                <a:cs typeface="+mn-cs"/>
              </a:defRPr>
            </a:lvl3pPr>
            <a:lvl4pPr marL="1693863" indent="-387350" algn="l" rtl="0" fontAlgn="base">
              <a:spcBef>
                <a:spcPct val="20000"/>
              </a:spcBef>
              <a:spcAft>
                <a:spcPct val="0"/>
              </a:spcAft>
              <a:buClr>
                <a:schemeClr val="accent2"/>
              </a:buClr>
              <a:buFont typeface="Wingdings" panose="05000000000000000000" pitchFamily="2" charset="2"/>
              <a:buChar char="n"/>
              <a:defRPr sz="2000" kern="1200">
                <a:solidFill>
                  <a:srgbClr val="0099CC"/>
                </a:solidFill>
                <a:latin typeface="+mn-lt"/>
                <a:ea typeface="+mn-ea"/>
                <a:cs typeface="+mn-cs"/>
              </a:defRPr>
            </a:lvl4pPr>
            <a:lvl5pPr marL="2093913" indent="-398463" algn="l" rtl="0" fontAlgn="base">
              <a:spcBef>
                <a:spcPct val="25000"/>
              </a:spcBef>
              <a:spcAft>
                <a:spcPct val="0"/>
              </a:spcAft>
              <a:buClr>
                <a:schemeClr val="accent2"/>
              </a:buClr>
              <a:buFont typeface="Wingdings" panose="05000000000000000000" pitchFamily="2" charset="2"/>
              <a:buChar char="§"/>
              <a:defRPr sz="2000" kern="1200">
                <a:solidFill>
                  <a:srgbClr val="99CC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60000"/>
              </a:lnSpc>
              <a:buClr>
                <a:srgbClr val="CC0000"/>
              </a:buClr>
              <a:buNone/>
            </a:pPr>
            <a:r>
              <a:rPr lang="en-US" altLang="zh-CN" sz="2400" b="1">
                <a:solidFill>
                  <a:srgbClr val="000000"/>
                </a:solidFill>
                <a:latin typeface="黑体" panose="02010609060101010101" pitchFamily="49" charset="-122"/>
                <a:ea typeface="黑体" panose="02010609060101010101" pitchFamily="49" charset="-122"/>
              </a:rPr>
              <a:t>1.1.3 </a:t>
            </a:r>
            <a:r>
              <a:rPr lang="zh-CN" altLang="en-US" sz="2400" b="1">
                <a:solidFill>
                  <a:srgbClr val="000000"/>
                </a:solidFill>
                <a:latin typeface="黑体" panose="02010609060101010101" pitchFamily="49" charset="-122"/>
                <a:ea typeface="黑体" panose="02010609060101010101" pitchFamily="49" charset="-122"/>
              </a:rPr>
              <a:t>人工智能的概念</a:t>
            </a:r>
            <a:endParaRPr lang="en-US" altLang="zh-CN" sz="2400" b="1">
              <a:solidFill>
                <a:srgbClr val="000000"/>
              </a:solidFill>
              <a:latin typeface="黑体" panose="02010609060101010101" pitchFamily="49" charset="-122"/>
              <a:ea typeface="黑体" panose="02010609060101010101" pitchFamily="49" charset="-122"/>
            </a:endParaRPr>
          </a:p>
          <a:p>
            <a:pPr marL="0" indent="0">
              <a:lnSpc>
                <a:spcPct val="160000"/>
              </a:lnSpc>
              <a:buClr>
                <a:srgbClr val="CC0000"/>
              </a:buClr>
              <a:buNone/>
            </a:pPr>
            <a:r>
              <a:rPr lang="zh-CN" altLang="en-US" sz="2400" b="1">
                <a:solidFill>
                  <a:srgbClr val="FF0000"/>
                </a:solidFill>
                <a:latin typeface="黑体" panose="02010609060101010101" pitchFamily="49" charset="-122"/>
                <a:ea typeface="黑体" panose="02010609060101010101" pitchFamily="49" charset="-122"/>
              </a:rPr>
              <a:t>决策智能</a:t>
            </a:r>
          </a:p>
        </p:txBody>
      </p:sp>
      <p:pic>
        <p:nvPicPr>
          <p:cNvPr id="7" name="图片 6">
            <a:extLst>
              <a:ext uri="{FF2B5EF4-FFF2-40B4-BE49-F238E27FC236}">
                <a16:creationId xmlns:a16="http://schemas.microsoft.com/office/drawing/2014/main" id="{CD484DBF-7BA6-4460-B1D0-FFE6BBD7E47F}"/>
              </a:ext>
            </a:extLst>
          </p:cNvPr>
          <p:cNvPicPr>
            <a:picLocks noChangeAspect="1"/>
          </p:cNvPicPr>
          <p:nvPr/>
        </p:nvPicPr>
        <p:blipFill>
          <a:blip r:embed="rId2"/>
          <a:stretch>
            <a:fillRect/>
          </a:stretch>
        </p:blipFill>
        <p:spPr>
          <a:xfrm>
            <a:off x="862476" y="2204864"/>
            <a:ext cx="7419048" cy="2609524"/>
          </a:xfrm>
          <a:prstGeom prst="rect">
            <a:avLst/>
          </a:prstGeom>
        </p:spPr>
      </p:pic>
      <p:sp>
        <p:nvSpPr>
          <p:cNvPr id="6" name="文本框 5">
            <a:extLst>
              <a:ext uri="{FF2B5EF4-FFF2-40B4-BE49-F238E27FC236}">
                <a16:creationId xmlns:a16="http://schemas.microsoft.com/office/drawing/2014/main" id="{4A80D527-B12B-4C30-AA89-F458DC74D36E}"/>
              </a:ext>
            </a:extLst>
          </p:cNvPr>
          <p:cNvSpPr txBox="1"/>
          <p:nvPr/>
        </p:nvSpPr>
        <p:spPr>
          <a:xfrm>
            <a:off x="467544" y="4978300"/>
            <a:ext cx="8208912" cy="1200329"/>
          </a:xfrm>
          <a:prstGeom prst="rect">
            <a:avLst/>
          </a:prstGeom>
          <a:noFill/>
        </p:spPr>
        <p:txBody>
          <a:bodyPr wrap="square">
            <a:spAutoFit/>
          </a:bodyPr>
          <a:lstStyle/>
          <a:p>
            <a:r>
              <a:rPr lang="zh-CN" sz="2400" b="1">
                <a:effectLst/>
                <a:latin typeface="黑体" panose="02010609060101010101" pitchFamily="49" charset="-122"/>
                <a:ea typeface="黑体" panose="02010609060101010101" pitchFamily="49" charset="-122"/>
                <a:cs typeface="Arial" panose="020B0604020202020204" pitchFamily="34" charset="0"/>
              </a:rPr>
              <a:t>无人驾驶汽车，要实时的根据路面情况进行决策。包括加速、减速、并线、左拐、右拐等等，这就是智能驾驶的大脑决策规划，这体现的就是智能驾驶的决策智能。</a:t>
            </a:r>
            <a:endParaRPr lang="en-US" sz="2400" b="1">
              <a:latin typeface="黑体" panose="02010609060101010101" pitchFamily="49" charset="-122"/>
              <a:ea typeface="黑体" panose="02010609060101010101" pitchFamily="49" charset="-122"/>
            </a:endParaRPr>
          </a:p>
        </p:txBody>
      </p:sp>
      <p:sp>
        <p:nvSpPr>
          <p:cNvPr id="8" name="文本框 7">
            <a:extLst>
              <a:ext uri="{FF2B5EF4-FFF2-40B4-BE49-F238E27FC236}">
                <a16:creationId xmlns:a16="http://schemas.microsoft.com/office/drawing/2014/main" id="{B6C4B032-6DD9-4FF6-A24B-07AC4F1472EE}"/>
              </a:ext>
            </a:extLst>
          </p:cNvPr>
          <p:cNvSpPr txBox="1"/>
          <p:nvPr/>
        </p:nvSpPr>
        <p:spPr>
          <a:xfrm>
            <a:off x="8281524" y="1042900"/>
            <a:ext cx="527709" cy="461665"/>
          </a:xfrm>
          <a:prstGeom prst="rect">
            <a:avLst/>
          </a:prstGeom>
          <a:noFill/>
        </p:spPr>
        <p:txBody>
          <a:bodyPr wrap="none" rtlCol="0">
            <a:spAutoFit/>
          </a:bodyPr>
          <a:lstStyle/>
          <a:p>
            <a:r>
              <a:rPr lang="en-US" sz="2400"/>
              <a:t>16</a:t>
            </a:r>
          </a:p>
        </p:txBody>
      </p:sp>
    </p:spTree>
    <p:extLst>
      <p:ext uri="{BB962C8B-B14F-4D97-AF65-F5344CB8AC3E}">
        <p14:creationId xmlns:p14="http://schemas.microsoft.com/office/powerpoint/2010/main" val="38766521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B0E6CF43-B033-4B1D-9AC6-706417574F98}"/>
              </a:ext>
            </a:extLst>
          </p:cNvPr>
          <p:cNvSpPr txBox="1"/>
          <p:nvPr/>
        </p:nvSpPr>
        <p:spPr>
          <a:xfrm>
            <a:off x="611560" y="111124"/>
            <a:ext cx="5109091" cy="584775"/>
          </a:xfrm>
          <a:prstGeom prst="rect">
            <a:avLst/>
          </a:prstGeom>
          <a:noFill/>
        </p:spPr>
        <p:txBody>
          <a:bodyPr wrap="none" rtlCol="0">
            <a:spAutoFit/>
          </a:bodyPr>
          <a:lstStyle/>
          <a:p>
            <a:r>
              <a:rPr lang="en-US" altLang="zh-CN" sz="3200">
                <a:solidFill>
                  <a:schemeClr val="bg1"/>
                </a:solidFill>
                <a:latin typeface="黑体" panose="02010609060101010101" pitchFamily="49" charset="-122"/>
                <a:ea typeface="黑体" panose="02010609060101010101" pitchFamily="49" charset="-122"/>
              </a:rPr>
              <a:t>1.2 </a:t>
            </a:r>
            <a:r>
              <a:rPr lang="zh-CN" altLang="en-US" sz="3200">
                <a:solidFill>
                  <a:schemeClr val="bg1"/>
                </a:solidFill>
                <a:latin typeface="黑体" panose="02010609060101010101" pitchFamily="49" charset="-122"/>
                <a:ea typeface="黑体" panose="02010609060101010101" pitchFamily="49" charset="-122"/>
              </a:rPr>
              <a:t>人工智能的产生与发展</a:t>
            </a:r>
            <a:endParaRPr lang="en-US" sz="3200">
              <a:solidFill>
                <a:schemeClr val="bg1"/>
              </a:solidFill>
              <a:latin typeface="黑体" panose="02010609060101010101" pitchFamily="49" charset="-122"/>
              <a:ea typeface="黑体" panose="02010609060101010101" pitchFamily="49" charset="-122"/>
            </a:endParaRPr>
          </a:p>
        </p:txBody>
      </p:sp>
      <p:sp>
        <p:nvSpPr>
          <p:cNvPr id="3" name="Rectangle 3">
            <a:extLst>
              <a:ext uri="{FF2B5EF4-FFF2-40B4-BE49-F238E27FC236}">
                <a16:creationId xmlns:a16="http://schemas.microsoft.com/office/drawing/2014/main" id="{B128C955-B2C6-4FF9-9DE9-2F77059D7894}"/>
              </a:ext>
            </a:extLst>
          </p:cNvPr>
          <p:cNvSpPr txBox="1">
            <a:spLocks noChangeArrowheads="1"/>
          </p:cNvSpPr>
          <p:nvPr/>
        </p:nvSpPr>
        <p:spPr bwMode="auto">
          <a:xfrm>
            <a:off x="252420" y="789736"/>
            <a:ext cx="8866980" cy="7949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anchor="t" anchorCtr="0" compatLnSpc="1">
            <a:prstTxWarp prst="textNoShape">
              <a:avLst/>
            </a:prstTxWarp>
          </a:bodyPr>
          <a:lstStyle>
            <a:lvl1pPr marL="469900" indent="-469900" algn="l" rtl="0" fontAlgn="base">
              <a:lnSpc>
                <a:spcPct val="120000"/>
              </a:lnSpc>
              <a:spcBef>
                <a:spcPct val="40000"/>
              </a:spcBef>
              <a:spcAft>
                <a:spcPct val="0"/>
              </a:spcAft>
              <a:buClr>
                <a:schemeClr val="accent2"/>
              </a:buClr>
              <a:buFont typeface="Wingdings" panose="05000000000000000000" pitchFamily="2" charset="2"/>
              <a:buChar char="o"/>
              <a:defRPr sz="2800" kern="1200">
                <a:solidFill>
                  <a:schemeClr val="tx1"/>
                </a:solidFill>
                <a:latin typeface="+mn-lt"/>
                <a:ea typeface="+mn-ea"/>
                <a:cs typeface="+mn-cs"/>
              </a:defRPr>
            </a:lvl1pPr>
            <a:lvl2pPr marL="908050" indent="-436563" algn="l" rtl="0" fontAlgn="base">
              <a:spcBef>
                <a:spcPct val="20000"/>
              </a:spcBef>
              <a:spcAft>
                <a:spcPct val="0"/>
              </a:spcAft>
              <a:buClr>
                <a:schemeClr val="accent2"/>
              </a:buClr>
              <a:buFont typeface="Wingdings" panose="05000000000000000000" pitchFamily="2" charset="2"/>
              <a:buChar char="n"/>
              <a:defRPr sz="2600" kern="1200">
                <a:solidFill>
                  <a:schemeClr val="folHlink"/>
                </a:solidFill>
                <a:latin typeface="+mn-lt"/>
                <a:ea typeface="+mn-ea"/>
                <a:cs typeface="+mn-cs"/>
              </a:defRPr>
            </a:lvl2pPr>
            <a:lvl3pPr marL="1304925" indent="-395288" algn="l" rtl="0" fontAlgn="base">
              <a:spcBef>
                <a:spcPct val="20000"/>
              </a:spcBef>
              <a:spcAft>
                <a:spcPct val="0"/>
              </a:spcAft>
              <a:buClr>
                <a:schemeClr val="accent2"/>
              </a:buClr>
              <a:buFont typeface="Wingdings" panose="05000000000000000000" pitchFamily="2" charset="2"/>
              <a:buChar char="o"/>
              <a:defRPr sz="2300" kern="1200">
                <a:solidFill>
                  <a:srgbClr val="009900"/>
                </a:solidFill>
                <a:latin typeface="+mn-lt"/>
                <a:ea typeface="+mn-ea"/>
                <a:cs typeface="+mn-cs"/>
              </a:defRPr>
            </a:lvl3pPr>
            <a:lvl4pPr marL="1693863" indent="-387350" algn="l" rtl="0" fontAlgn="base">
              <a:spcBef>
                <a:spcPct val="20000"/>
              </a:spcBef>
              <a:spcAft>
                <a:spcPct val="0"/>
              </a:spcAft>
              <a:buClr>
                <a:schemeClr val="accent2"/>
              </a:buClr>
              <a:buFont typeface="Wingdings" panose="05000000000000000000" pitchFamily="2" charset="2"/>
              <a:buChar char="n"/>
              <a:defRPr sz="2000" kern="1200">
                <a:solidFill>
                  <a:srgbClr val="0099CC"/>
                </a:solidFill>
                <a:latin typeface="+mn-lt"/>
                <a:ea typeface="+mn-ea"/>
                <a:cs typeface="+mn-cs"/>
              </a:defRPr>
            </a:lvl4pPr>
            <a:lvl5pPr marL="2093913" indent="-398463" algn="l" rtl="0" fontAlgn="base">
              <a:spcBef>
                <a:spcPct val="25000"/>
              </a:spcBef>
              <a:spcAft>
                <a:spcPct val="0"/>
              </a:spcAft>
              <a:buClr>
                <a:schemeClr val="accent2"/>
              </a:buClr>
              <a:buFont typeface="Wingdings" panose="05000000000000000000" pitchFamily="2" charset="2"/>
              <a:buChar char="§"/>
              <a:defRPr sz="2000" kern="1200">
                <a:solidFill>
                  <a:srgbClr val="99CC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60000"/>
              </a:lnSpc>
              <a:buClr>
                <a:srgbClr val="CC0000"/>
              </a:buClr>
              <a:buNone/>
            </a:pPr>
            <a:r>
              <a:rPr lang="en-US" altLang="zh-CN" sz="2400" b="1">
                <a:solidFill>
                  <a:srgbClr val="000000"/>
                </a:solidFill>
                <a:latin typeface="黑体" panose="02010609060101010101" pitchFamily="49" charset="-122"/>
                <a:ea typeface="黑体" panose="02010609060101010101" pitchFamily="49" charset="-122"/>
              </a:rPr>
              <a:t>1.2.1 </a:t>
            </a:r>
            <a:r>
              <a:rPr lang="zh-CN" altLang="en-US" sz="2400" b="1">
                <a:solidFill>
                  <a:srgbClr val="000000"/>
                </a:solidFill>
                <a:latin typeface="黑体" panose="02010609060101010101" pitchFamily="49" charset="-122"/>
                <a:ea typeface="黑体" panose="02010609060101010101" pitchFamily="49" charset="-122"/>
              </a:rPr>
              <a:t>图灵与图灵测试</a:t>
            </a:r>
          </a:p>
          <a:p>
            <a:pPr marL="0" indent="0">
              <a:lnSpc>
                <a:spcPct val="160000"/>
              </a:lnSpc>
              <a:buClr>
                <a:srgbClr val="CC0000"/>
              </a:buClr>
              <a:buNone/>
            </a:pPr>
            <a:r>
              <a:rPr lang="zh-CN" altLang="en-US" sz="2400" b="1">
                <a:solidFill>
                  <a:srgbClr val="000000"/>
                </a:solidFill>
                <a:latin typeface="黑体" panose="02010609060101010101" pitchFamily="49" charset="-122"/>
                <a:ea typeface="黑体" panose="02010609060101010101" pitchFamily="49" charset="-122"/>
              </a:rPr>
              <a:t>第一位科学家是美籍奥地利数学家、逻辑学家和哲学家库尔特</a:t>
            </a:r>
            <a:r>
              <a:rPr lang="en-US" altLang="zh-CN" sz="2400" b="1">
                <a:solidFill>
                  <a:srgbClr val="000000"/>
                </a:solidFill>
                <a:latin typeface="黑体" panose="02010609060101010101" pitchFamily="49" charset="-122"/>
                <a:ea typeface="黑体" panose="02010609060101010101" pitchFamily="49" charset="-122"/>
              </a:rPr>
              <a:t>.</a:t>
            </a:r>
            <a:r>
              <a:rPr lang="zh-CN" altLang="en-US" sz="2400" b="1">
                <a:solidFill>
                  <a:srgbClr val="000000"/>
                </a:solidFill>
                <a:latin typeface="黑体" panose="02010609060101010101" pitchFamily="49" charset="-122"/>
                <a:ea typeface="黑体" panose="02010609060101010101" pitchFamily="49" charset="-122"/>
              </a:rPr>
              <a:t>哥德尔。</a:t>
            </a:r>
          </a:p>
        </p:txBody>
      </p:sp>
      <p:pic>
        <p:nvPicPr>
          <p:cNvPr id="5" name="图片 4">
            <a:extLst>
              <a:ext uri="{FF2B5EF4-FFF2-40B4-BE49-F238E27FC236}">
                <a16:creationId xmlns:a16="http://schemas.microsoft.com/office/drawing/2014/main" id="{A6B135D9-8F2A-471C-B013-607340EDCA24}"/>
              </a:ext>
            </a:extLst>
          </p:cNvPr>
          <p:cNvPicPr>
            <a:picLocks noChangeAspect="1"/>
          </p:cNvPicPr>
          <p:nvPr/>
        </p:nvPicPr>
        <p:blipFill>
          <a:blip r:embed="rId2"/>
          <a:stretch>
            <a:fillRect/>
          </a:stretch>
        </p:blipFill>
        <p:spPr>
          <a:xfrm>
            <a:off x="1547664" y="2781942"/>
            <a:ext cx="6480720" cy="3232379"/>
          </a:xfrm>
          <a:prstGeom prst="rect">
            <a:avLst/>
          </a:prstGeom>
        </p:spPr>
      </p:pic>
      <p:sp>
        <p:nvSpPr>
          <p:cNvPr id="6" name="文本框 5">
            <a:extLst>
              <a:ext uri="{FF2B5EF4-FFF2-40B4-BE49-F238E27FC236}">
                <a16:creationId xmlns:a16="http://schemas.microsoft.com/office/drawing/2014/main" id="{F42B0D6C-E21B-43BE-87FA-0E9B068137B9}"/>
              </a:ext>
            </a:extLst>
          </p:cNvPr>
          <p:cNvSpPr txBox="1"/>
          <p:nvPr/>
        </p:nvSpPr>
        <p:spPr>
          <a:xfrm>
            <a:off x="8316416" y="956398"/>
            <a:ext cx="527709" cy="461665"/>
          </a:xfrm>
          <a:prstGeom prst="rect">
            <a:avLst/>
          </a:prstGeom>
          <a:noFill/>
        </p:spPr>
        <p:txBody>
          <a:bodyPr wrap="none" rtlCol="0">
            <a:spAutoFit/>
          </a:bodyPr>
          <a:lstStyle/>
          <a:p>
            <a:r>
              <a:rPr lang="en-US" sz="2400"/>
              <a:t>17</a:t>
            </a:r>
          </a:p>
        </p:txBody>
      </p:sp>
    </p:spTree>
    <p:extLst>
      <p:ext uri="{BB962C8B-B14F-4D97-AF65-F5344CB8AC3E}">
        <p14:creationId xmlns:p14="http://schemas.microsoft.com/office/powerpoint/2010/main" val="4740651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a:extLst>
              <a:ext uri="{FF2B5EF4-FFF2-40B4-BE49-F238E27FC236}">
                <a16:creationId xmlns:a16="http://schemas.microsoft.com/office/drawing/2014/main" id="{B128C955-B2C6-4FF9-9DE9-2F77059D7894}"/>
              </a:ext>
            </a:extLst>
          </p:cNvPr>
          <p:cNvSpPr txBox="1">
            <a:spLocks noChangeArrowheads="1"/>
          </p:cNvSpPr>
          <p:nvPr/>
        </p:nvSpPr>
        <p:spPr bwMode="auto">
          <a:xfrm>
            <a:off x="179512" y="836712"/>
            <a:ext cx="8866980" cy="7949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anchor="t" anchorCtr="0" compatLnSpc="1">
            <a:prstTxWarp prst="textNoShape">
              <a:avLst/>
            </a:prstTxWarp>
          </a:bodyPr>
          <a:lstStyle>
            <a:lvl1pPr marL="469900" indent="-469900" algn="l" rtl="0" fontAlgn="base">
              <a:lnSpc>
                <a:spcPct val="120000"/>
              </a:lnSpc>
              <a:spcBef>
                <a:spcPct val="40000"/>
              </a:spcBef>
              <a:spcAft>
                <a:spcPct val="0"/>
              </a:spcAft>
              <a:buClr>
                <a:schemeClr val="accent2"/>
              </a:buClr>
              <a:buFont typeface="Wingdings" panose="05000000000000000000" pitchFamily="2" charset="2"/>
              <a:buChar char="o"/>
              <a:defRPr sz="2800" kern="1200">
                <a:solidFill>
                  <a:schemeClr val="tx1"/>
                </a:solidFill>
                <a:latin typeface="+mn-lt"/>
                <a:ea typeface="+mn-ea"/>
                <a:cs typeface="+mn-cs"/>
              </a:defRPr>
            </a:lvl1pPr>
            <a:lvl2pPr marL="908050" indent="-436563" algn="l" rtl="0" fontAlgn="base">
              <a:spcBef>
                <a:spcPct val="20000"/>
              </a:spcBef>
              <a:spcAft>
                <a:spcPct val="0"/>
              </a:spcAft>
              <a:buClr>
                <a:schemeClr val="accent2"/>
              </a:buClr>
              <a:buFont typeface="Wingdings" panose="05000000000000000000" pitchFamily="2" charset="2"/>
              <a:buChar char="n"/>
              <a:defRPr sz="2600" kern="1200">
                <a:solidFill>
                  <a:schemeClr val="folHlink"/>
                </a:solidFill>
                <a:latin typeface="+mn-lt"/>
                <a:ea typeface="+mn-ea"/>
                <a:cs typeface="+mn-cs"/>
              </a:defRPr>
            </a:lvl2pPr>
            <a:lvl3pPr marL="1304925" indent="-395288" algn="l" rtl="0" fontAlgn="base">
              <a:spcBef>
                <a:spcPct val="20000"/>
              </a:spcBef>
              <a:spcAft>
                <a:spcPct val="0"/>
              </a:spcAft>
              <a:buClr>
                <a:schemeClr val="accent2"/>
              </a:buClr>
              <a:buFont typeface="Wingdings" panose="05000000000000000000" pitchFamily="2" charset="2"/>
              <a:buChar char="o"/>
              <a:defRPr sz="2300" kern="1200">
                <a:solidFill>
                  <a:srgbClr val="009900"/>
                </a:solidFill>
                <a:latin typeface="+mn-lt"/>
                <a:ea typeface="+mn-ea"/>
                <a:cs typeface="+mn-cs"/>
              </a:defRPr>
            </a:lvl3pPr>
            <a:lvl4pPr marL="1693863" indent="-387350" algn="l" rtl="0" fontAlgn="base">
              <a:spcBef>
                <a:spcPct val="20000"/>
              </a:spcBef>
              <a:spcAft>
                <a:spcPct val="0"/>
              </a:spcAft>
              <a:buClr>
                <a:schemeClr val="accent2"/>
              </a:buClr>
              <a:buFont typeface="Wingdings" panose="05000000000000000000" pitchFamily="2" charset="2"/>
              <a:buChar char="n"/>
              <a:defRPr sz="2000" kern="1200">
                <a:solidFill>
                  <a:srgbClr val="0099CC"/>
                </a:solidFill>
                <a:latin typeface="+mn-lt"/>
                <a:ea typeface="+mn-ea"/>
                <a:cs typeface="+mn-cs"/>
              </a:defRPr>
            </a:lvl4pPr>
            <a:lvl5pPr marL="2093913" indent="-398463" algn="l" rtl="0" fontAlgn="base">
              <a:spcBef>
                <a:spcPct val="25000"/>
              </a:spcBef>
              <a:spcAft>
                <a:spcPct val="0"/>
              </a:spcAft>
              <a:buClr>
                <a:schemeClr val="accent2"/>
              </a:buClr>
              <a:buFont typeface="Wingdings" panose="05000000000000000000" pitchFamily="2" charset="2"/>
              <a:buChar char="§"/>
              <a:defRPr sz="2000" kern="1200">
                <a:solidFill>
                  <a:srgbClr val="99CC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60000"/>
              </a:lnSpc>
              <a:buClr>
                <a:srgbClr val="CC0000"/>
              </a:buClr>
              <a:buNone/>
            </a:pPr>
            <a:r>
              <a:rPr lang="en-US" altLang="zh-CN" sz="2400" b="1">
                <a:solidFill>
                  <a:srgbClr val="000000"/>
                </a:solidFill>
                <a:latin typeface="黑体" panose="02010609060101010101" pitchFamily="49" charset="-122"/>
                <a:ea typeface="黑体" panose="02010609060101010101" pitchFamily="49" charset="-122"/>
              </a:rPr>
              <a:t>1.2.1 </a:t>
            </a:r>
            <a:r>
              <a:rPr lang="zh-CN" altLang="en-US" sz="2400" b="1">
                <a:solidFill>
                  <a:srgbClr val="000000"/>
                </a:solidFill>
                <a:latin typeface="黑体" panose="02010609060101010101" pitchFamily="49" charset="-122"/>
                <a:ea typeface="黑体" panose="02010609060101010101" pitchFamily="49" charset="-122"/>
              </a:rPr>
              <a:t>图灵与图灵测试</a:t>
            </a:r>
          </a:p>
          <a:p>
            <a:pPr marL="0" indent="0">
              <a:lnSpc>
                <a:spcPct val="160000"/>
              </a:lnSpc>
              <a:buClr>
                <a:srgbClr val="CC0000"/>
              </a:buClr>
              <a:buNone/>
            </a:pPr>
            <a:r>
              <a:rPr lang="zh-CN" altLang="en-US" sz="2400" b="1">
                <a:solidFill>
                  <a:srgbClr val="000000"/>
                </a:solidFill>
                <a:latin typeface="黑体" panose="02010609060101010101" pitchFamily="49" charset="-122"/>
                <a:ea typeface="黑体" panose="02010609060101010101" pitchFamily="49" charset="-122"/>
              </a:rPr>
              <a:t>   美籍匈牙利数学家，计算机科学家，物理学家</a:t>
            </a:r>
          </a:p>
        </p:txBody>
      </p:sp>
      <p:pic>
        <p:nvPicPr>
          <p:cNvPr id="5" name="图片 4">
            <a:extLst>
              <a:ext uri="{FF2B5EF4-FFF2-40B4-BE49-F238E27FC236}">
                <a16:creationId xmlns:a16="http://schemas.microsoft.com/office/drawing/2014/main" id="{24F5BF4D-12AE-4E53-9C49-FE82C8EC79B4}"/>
              </a:ext>
            </a:extLst>
          </p:cNvPr>
          <p:cNvPicPr>
            <a:picLocks noChangeAspect="1"/>
          </p:cNvPicPr>
          <p:nvPr/>
        </p:nvPicPr>
        <p:blipFill>
          <a:blip r:embed="rId2"/>
          <a:stretch>
            <a:fillRect/>
          </a:stretch>
        </p:blipFill>
        <p:spPr>
          <a:xfrm>
            <a:off x="824381" y="2276872"/>
            <a:ext cx="7495238" cy="3871555"/>
          </a:xfrm>
          <a:prstGeom prst="rect">
            <a:avLst/>
          </a:prstGeom>
        </p:spPr>
      </p:pic>
      <p:sp>
        <p:nvSpPr>
          <p:cNvPr id="6" name="文本框 5">
            <a:extLst>
              <a:ext uri="{FF2B5EF4-FFF2-40B4-BE49-F238E27FC236}">
                <a16:creationId xmlns:a16="http://schemas.microsoft.com/office/drawing/2014/main" id="{CE2CCBF1-D633-44BC-809E-3ECD2053A11C}"/>
              </a:ext>
            </a:extLst>
          </p:cNvPr>
          <p:cNvSpPr txBox="1"/>
          <p:nvPr/>
        </p:nvSpPr>
        <p:spPr>
          <a:xfrm>
            <a:off x="467544" y="145484"/>
            <a:ext cx="5109091" cy="584775"/>
          </a:xfrm>
          <a:prstGeom prst="rect">
            <a:avLst/>
          </a:prstGeom>
          <a:noFill/>
        </p:spPr>
        <p:txBody>
          <a:bodyPr wrap="none" rtlCol="0">
            <a:spAutoFit/>
          </a:bodyPr>
          <a:lstStyle/>
          <a:p>
            <a:r>
              <a:rPr lang="en-US" altLang="zh-CN" sz="3200">
                <a:solidFill>
                  <a:schemeClr val="bg1"/>
                </a:solidFill>
                <a:latin typeface="黑体" panose="02010609060101010101" pitchFamily="49" charset="-122"/>
                <a:ea typeface="黑体" panose="02010609060101010101" pitchFamily="49" charset="-122"/>
              </a:rPr>
              <a:t>1.2 </a:t>
            </a:r>
            <a:r>
              <a:rPr lang="zh-CN" altLang="en-US" sz="3200">
                <a:solidFill>
                  <a:schemeClr val="bg1"/>
                </a:solidFill>
                <a:latin typeface="黑体" panose="02010609060101010101" pitchFamily="49" charset="-122"/>
                <a:ea typeface="黑体" panose="02010609060101010101" pitchFamily="49" charset="-122"/>
              </a:rPr>
              <a:t>人工智能的产生与发展</a:t>
            </a:r>
            <a:endParaRPr lang="en-US" sz="3200">
              <a:solidFill>
                <a:schemeClr val="bg1"/>
              </a:solidFill>
              <a:latin typeface="黑体" panose="02010609060101010101" pitchFamily="49" charset="-122"/>
              <a:ea typeface="黑体" panose="02010609060101010101" pitchFamily="49" charset="-122"/>
            </a:endParaRPr>
          </a:p>
        </p:txBody>
      </p:sp>
      <p:sp>
        <p:nvSpPr>
          <p:cNvPr id="7" name="文本框 6">
            <a:extLst>
              <a:ext uri="{FF2B5EF4-FFF2-40B4-BE49-F238E27FC236}">
                <a16:creationId xmlns:a16="http://schemas.microsoft.com/office/drawing/2014/main" id="{5E017E51-C2F9-4FBD-865F-E0F0DE124484}"/>
              </a:ext>
            </a:extLst>
          </p:cNvPr>
          <p:cNvSpPr txBox="1"/>
          <p:nvPr/>
        </p:nvSpPr>
        <p:spPr>
          <a:xfrm>
            <a:off x="8319619" y="1003374"/>
            <a:ext cx="527709" cy="461665"/>
          </a:xfrm>
          <a:prstGeom prst="rect">
            <a:avLst/>
          </a:prstGeom>
          <a:noFill/>
        </p:spPr>
        <p:txBody>
          <a:bodyPr wrap="none" rtlCol="0">
            <a:spAutoFit/>
          </a:bodyPr>
          <a:lstStyle/>
          <a:p>
            <a:r>
              <a:rPr lang="en-US" sz="2400"/>
              <a:t>18</a:t>
            </a:r>
          </a:p>
        </p:txBody>
      </p:sp>
    </p:spTree>
    <p:extLst>
      <p:ext uri="{BB962C8B-B14F-4D97-AF65-F5344CB8AC3E}">
        <p14:creationId xmlns:p14="http://schemas.microsoft.com/office/powerpoint/2010/main" val="23329192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B0E6CF43-B033-4B1D-9AC6-706417574F98}"/>
              </a:ext>
            </a:extLst>
          </p:cNvPr>
          <p:cNvSpPr txBox="1"/>
          <p:nvPr/>
        </p:nvSpPr>
        <p:spPr>
          <a:xfrm>
            <a:off x="611560" y="132471"/>
            <a:ext cx="5109091" cy="1077218"/>
          </a:xfrm>
          <a:prstGeom prst="rect">
            <a:avLst/>
          </a:prstGeom>
          <a:noFill/>
        </p:spPr>
        <p:txBody>
          <a:bodyPr wrap="none" rtlCol="0">
            <a:spAutoFit/>
          </a:bodyPr>
          <a:lstStyle/>
          <a:p>
            <a:r>
              <a:rPr lang="en-US" altLang="zh-CN" sz="3200">
                <a:solidFill>
                  <a:schemeClr val="bg1"/>
                </a:solidFill>
                <a:latin typeface="黑体" panose="02010609060101010101" pitchFamily="49" charset="-122"/>
                <a:ea typeface="黑体" panose="02010609060101010101" pitchFamily="49" charset="-122"/>
              </a:rPr>
              <a:t>1.2 </a:t>
            </a:r>
            <a:r>
              <a:rPr lang="zh-CN" altLang="en-US" sz="3200">
                <a:solidFill>
                  <a:schemeClr val="bg1"/>
                </a:solidFill>
                <a:latin typeface="黑体" panose="02010609060101010101" pitchFamily="49" charset="-122"/>
                <a:ea typeface="黑体" panose="02010609060101010101" pitchFamily="49" charset="-122"/>
              </a:rPr>
              <a:t>人工智能的产生与发展</a:t>
            </a:r>
          </a:p>
          <a:p>
            <a:endParaRPr lang="en-US" sz="3200">
              <a:solidFill>
                <a:schemeClr val="bg1"/>
              </a:solidFill>
              <a:latin typeface="黑体" panose="02010609060101010101" pitchFamily="49" charset="-122"/>
              <a:ea typeface="黑体" panose="02010609060101010101" pitchFamily="49" charset="-122"/>
            </a:endParaRPr>
          </a:p>
        </p:txBody>
      </p:sp>
      <p:sp>
        <p:nvSpPr>
          <p:cNvPr id="3" name="Rectangle 3">
            <a:extLst>
              <a:ext uri="{FF2B5EF4-FFF2-40B4-BE49-F238E27FC236}">
                <a16:creationId xmlns:a16="http://schemas.microsoft.com/office/drawing/2014/main" id="{B128C955-B2C6-4FF9-9DE9-2F77059D7894}"/>
              </a:ext>
            </a:extLst>
          </p:cNvPr>
          <p:cNvSpPr txBox="1">
            <a:spLocks noChangeArrowheads="1"/>
          </p:cNvSpPr>
          <p:nvPr/>
        </p:nvSpPr>
        <p:spPr bwMode="auto">
          <a:xfrm>
            <a:off x="251520" y="812194"/>
            <a:ext cx="8866980" cy="7949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anchor="t" anchorCtr="0" compatLnSpc="1">
            <a:prstTxWarp prst="textNoShape">
              <a:avLst/>
            </a:prstTxWarp>
          </a:bodyPr>
          <a:lstStyle>
            <a:lvl1pPr marL="469900" indent="-469900" algn="l" rtl="0" fontAlgn="base">
              <a:lnSpc>
                <a:spcPct val="120000"/>
              </a:lnSpc>
              <a:spcBef>
                <a:spcPct val="40000"/>
              </a:spcBef>
              <a:spcAft>
                <a:spcPct val="0"/>
              </a:spcAft>
              <a:buClr>
                <a:schemeClr val="accent2"/>
              </a:buClr>
              <a:buFont typeface="Wingdings" panose="05000000000000000000" pitchFamily="2" charset="2"/>
              <a:buChar char="o"/>
              <a:defRPr sz="2800" kern="1200">
                <a:solidFill>
                  <a:schemeClr val="tx1"/>
                </a:solidFill>
                <a:latin typeface="+mn-lt"/>
                <a:ea typeface="+mn-ea"/>
                <a:cs typeface="+mn-cs"/>
              </a:defRPr>
            </a:lvl1pPr>
            <a:lvl2pPr marL="908050" indent="-436563" algn="l" rtl="0" fontAlgn="base">
              <a:spcBef>
                <a:spcPct val="20000"/>
              </a:spcBef>
              <a:spcAft>
                <a:spcPct val="0"/>
              </a:spcAft>
              <a:buClr>
                <a:schemeClr val="accent2"/>
              </a:buClr>
              <a:buFont typeface="Wingdings" panose="05000000000000000000" pitchFamily="2" charset="2"/>
              <a:buChar char="n"/>
              <a:defRPr sz="2600" kern="1200">
                <a:solidFill>
                  <a:schemeClr val="folHlink"/>
                </a:solidFill>
                <a:latin typeface="+mn-lt"/>
                <a:ea typeface="+mn-ea"/>
                <a:cs typeface="+mn-cs"/>
              </a:defRPr>
            </a:lvl2pPr>
            <a:lvl3pPr marL="1304925" indent="-395288" algn="l" rtl="0" fontAlgn="base">
              <a:spcBef>
                <a:spcPct val="20000"/>
              </a:spcBef>
              <a:spcAft>
                <a:spcPct val="0"/>
              </a:spcAft>
              <a:buClr>
                <a:schemeClr val="accent2"/>
              </a:buClr>
              <a:buFont typeface="Wingdings" panose="05000000000000000000" pitchFamily="2" charset="2"/>
              <a:buChar char="o"/>
              <a:defRPr sz="2300" kern="1200">
                <a:solidFill>
                  <a:srgbClr val="009900"/>
                </a:solidFill>
                <a:latin typeface="+mn-lt"/>
                <a:ea typeface="+mn-ea"/>
                <a:cs typeface="+mn-cs"/>
              </a:defRPr>
            </a:lvl3pPr>
            <a:lvl4pPr marL="1693863" indent="-387350" algn="l" rtl="0" fontAlgn="base">
              <a:spcBef>
                <a:spcPct val="20000"/>
              </a:spcBef>
              <a:spcAft>
                <a:spcPct val="0"/>
              </a:spcAft>
              <a:buClr>
                <a:schemeClr val="accent2"/>
              </a:buClr>
              <a:buFont typeface="Wingdings" panose="05000000000000000000" pitchFamily="2" charset="2"/>
              <a:buChar char="n"/>
              <a:defRPr sz="2000" kern="1200">
                <a:solidFill>
                  <a:srgbClr val="0099CC"/>
                </a:solidFill>
                <a:latin typeface="+mn-lt"/>
                <a:ea typeface="+mn-ea"/>
                <a:cs typeface="+mn-cs"/>
              </a:defRPr>
            </a:lvl4pPr>
            <a:lvl5pPr marL="2093913" indent="-398463" algn="l" rtl="0" fontAlgn="base">
              <a:spcBef>
                <a:spcPct val="25000"/>
              </a:spcBef>
              <a:spcAft>
                <a:spcPct val="0"/>
              </a:spcAft>
              <a:buClr>
                <a:schemeClr val="accent2"/>
              </a:buClr>
              <a:buFont typeface="Wingdings" panose="05000000000000000000" pitchFamily="2" charset="2"/>
              <a:buChar char="§"/>
              <a:defRPr sz="2000" kern="1200">
                <a:solidFill>
                  <a:srgbClr val="99CC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60000"/>
              </a:lnSpc>
              <a:buClr>
                <a:srgbClr val="CC0000"/>
              </a:buClr>
              <a:buNone/>
            </a:pPr>
            <a:r>
              <a:rPr lang="en-US" altLang="zh-CN" sz="2400" b="1">
                <a:solidFill>
                  <a:srgbClr val="000000"/>
                </a:solidFill>
                <a:latin typeface="黑体" panose="02010609060101010101" pitchFamily="49" charset="-122"/>
                <a:ea typeface="黑体" panose="02010609060101010101" pitchFamily="49" charset="-122"/>
              </a:rPr>
              <a:t>1.2.1 </a:t>
            </a:r>
            <a:r>
              <a:rPr lang="zh-CN" altLang="en-US" sz="2400" b="1">
                <a:solidFill>
                  <a:srgbClr val="000000"/>
                </a:solidFill>
                <a:latin typeface="黑体" panose="02010609060101010101" pitchFamily="49" charset="-122"/>
                <a:ea typeface="黑体" panose="02010609060101010101" pitchFamily="49" charset="-122"/>
              </a:rPr>
              <a:t>图灵与图灵测试</a:t>
            </a:r>
          </a:p>
          <a:p>
            <a:pPr marL="0" indent="0">
              <a:lnSpc>
                <a:spcPct val="160000"/>
              </a:lnSpc>
              <a:buClr>
                <a:srgbClr val="CC0000"/>
              </a:buClr>
              <a:buNone/>
            </a:pPr>
            <a:r>
              <a:rPr lang="zh-CN" altLang="en-US" sz="2400" b="1">
                <a:solidFill>
                  <a:srgbClr val="000000"/>
                </a:solidFill>
                <a:latin typeface="黑体" panose="02010609060101010101" pitchFamily="49" charset="-122"/>
                <a:ea typeface="黑体" panose="02010609060101010101" pitchFamily="49" charset="-122"/>
              </a:rPr>
              <a:t>世界上第一台通用电子计算机在美国宾夕法尼亚大学研制成功</a:t>
            </a:r>
          </a:p>
        </p:txBody>
      </p:sp>
      <p:pic>
        <p:nvPicPr>
          <p:cNvPr id="5" name="图片 4">
            <a:extLst>
              <a:ext uri="{FF2B5EF4-FFF2-40B4-BE49-F238E27FC236}">
                <a16:creationId xmlns:a16="http://schemas.microsoft.com/office/drawing/2014/main" id="{137B0524-418C-44D4-83C4-C439400EC630}"/>
              </a:ext>
            </a:extLst>
          </p:cNvPr>
          <p:cNvPicPr>
            <a:picLocks noChangeAspect="1"/>
          </p:cNvPicPr>
          <p:nvPr/>
        </p:nvPicPr>
        <p:blipFill>
          <a:blip r:embed="rId2"/>
          <a:stretch>
            <a:fillRect/>
          </a:stretch>
        </p:blipFill>
        <p:spPr>
          <a:xfrm>
            <a:off x="899592" y="2286907"/>
            <a:ext cx="6609524" cy="3796465"/>
          </a:xfrm>
          <a:prstGeom prst="rect">
            <a:avLst/>
          </a:prstGeom>
        </p:spPr>
      </p:pic>
      <p:sp>
        <p:nvSpPr>
          <p:cNvPr id="6" name="文本框 5">
            <a:extLst>
              <a:ext uri="{FF2B5EF4-FFF2-40B4-BE49-F238E27FC236}">
                <a16:creationId xmlns:a16="http://schemas.microsoft.com/office/drawing/2014/main" id="{3B0EB5A4-96BB-417C-9950-40867B78D026}"/>
              </a:ext>
            </a:extLst>
          </p:cNvPr>
          <p:cNvSpPr txBox="1"/>
          <p:nvPr/>
        </p:nvSpPr>
        <p:spPr>
          <a:xfrm>
            <a:off x="8460432" y="1052736"/>
            <a:ext cx="527709" cy="461665"/>
          </a:xfrm>
          <a:prstGeom prst="rect">
            <a:avLst/>
          </a:prstGeom>
          <a:noFill/>
        </p:spPr>
        <p:txBody>
          <a:bodyPr wrap="none" rtlCol="0">
            <a:spAutoFit/>
          </a:bodyPr>
          <a:lstStyle/>
          <a:p>
            <a:r>
              <a:rPr lang="en-US" sz="2400"/>
              <a:t>19</a:t>
            </a:r>
          </a:p>
        </p:txBody>
      </p:sp>
    </p:spTree>
    <p:extLst>
      <p:ext uri="{BB962C8B-B14F-4D97-AF65-F5344CB8AC3E}">
        <p14:creationId xmlns:p14="http://schemas.microsoft.com/office/powerpoint/2010/main" val="11546144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rgbClr val="FFFFFF"/>
                </a:solidFill>
                <a:latin typeface="黑体" panose="02010609060101010101" pitchFamily="49" charset="-122"/>
                <a:ea typeface="黑体" panose="02010609060101010101" pitchFamily="49" charset="-122"/>
              </a:rPr>
              <a:t>第一</a:t>
            </a:r>
            <a:r>
              <a:rPr lang="zh-CN" altLang="en-US">
                <a:solidFill>
                  <a:srgbClr val="FFFFFF"/>
                </a:solidFill>
                <a:latin typeface="黑体" panose="02010609060101010101" pitchFamily="49" charset="-122"/>
                <a:ea typeface="黑体" panose="02010609060101010101" pitchFamily="49" charset="-122"/>
              </a:rPr>
              <a:t>章 人工智能概述</a:t>
            </a:r>
            <a:endParaRPr lang="en-US" dirty="0"/>
          </a:p>
        </p:txBody>
      </p:sp>
      <p:sp>
        <p:nvSpPr>
          <p:cNvPr id="4" name="Rectangle 3">
            <a:extLst>
              <a:ext uri="{FF2B5EF4-FFF2-40B4-BE49-F238E27FC236}">
                <a16:creationId xmlns:a16="http://schemas.microsoft.com/office/drawing/2014/main" id="{7F5E39D0-4FA7-4687-9C11-1DFF4BEC6AA4}"/>
              </a:ext>
            </a:extLst>
          </p:cNvPr>
          <p:cNvSpPr txBox="1">
            <a:spLocks noChangeArrowheads="1"/>
          </p:cNvSpPr>
          <p:nvPr/>
        </p:nvSpPr>
        <p:spPr bwMode="auto">
          <a:xfrm>
            <a:off x="1763688" y="1268760"/>
            <a:ext cx="4841081" cy="29075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anchor="t" anchorCtr="0" compatLnSpc="1">
            <a:prstTxWarp prst="textNoShape">
              <a:avLst/>
            </a:prstTxWarp>
          </a:bodyPr>
          <a:lstStyle>
            <a:lvl1pPr marL="469900" indent="-469900" algn="l" rtl="0" fontAlgn="base">
              <a:lnSpc>
                <a:spcPct val="120000"/>
              </a:lnSpc>
              <a:spcBef>
                <a:spcPct val="40000"/>
              </a:spcBef>
              <a:spcAft>
                <a:spcPct val="0"/>
              </a:spcAft>
              <a:buClr>
                <a:schemeClr val="accent2"/>
              </a:buClr>
              <a:buFont typeface="Wingdings" panose="05000000000000000000" pitchFamily="2" charset="2"/>
              <a:buChar char="o"/>
              <a:defRPr sz="2800" kern="1200">
                <a:solidFill>
                  <a:schemeClr val="tx1"/>
                </a:solidFill>
                <a:latin typeface="+mn-lt"/>
                <a:ea typeface="+mn-ea"/>
                <a:cs typeface="+mn-cs"/>
              </a:defRPr>
            </a:lvl1pPr>
            <a:lvl2pPr marL="908050" indent="-436563" algn="l" rtl="0" fontAlgn="base">
              <a:spcBef>
                <a:spcPct val="20000"/>
              </a:spcBef>
              <a:spcAft>
                <a:spcPct val="0"/>
              </a:spcAft>
              <a:buClr>
                <a:schemeClr val="accent2"/>
              </a:buClr>
              <a:buFont typeface="Wingdings" panose="05000000000000000000" pitchFamily="2" charset="2"/>
              <a:buChar char="n"/>
              <a:defRPr sz="2600" kern="1200">
                <a:solidFill>
                  <a:schemeClr val="folHlink"/>
                </a:solidFill>
                <a:latin typeface="+mn-lt"/>
                <a:ea typeface="+mn-ea"/>
                <a:cs typeface="+mn-cs"/>
              </a:defRPr>
            </a:lvl2pPr>
            <a:lvl3pPr marL="1304925" indent="-395288" algn="l" rtl="0" fontAlgn="base">
              <a:spcBef>
                <a:spcPct val="20000"/>
              </a:spcBef>
              <a:spcAft>
                <a:spcPct val="0"/>
              </a:spcAft>
              <a:buClr>
                <a:schemeClr val="accent2"/>
              </a:buClr>
              <a:buFont typeface="Wingdings" panose="05000000000000000000" pitchFamily="2" charset="2"/>
              <a:buChar char="o"/>
              <a:defRPr sz="2300" kern="1200">
                <a:solidFill>
                  <a:srgbClr val="009900"/>
                </a:solidFill>
                <a:latin typeface="+mn-lt"/>
                <a:ea typeface="+mn-ea"/>
                <a:cs typeface="+mn-cs"/>
              </a:defRPr>
            </a:lvl3pPr>
            <a:lvl4pPr marL="1693863" indent="-387350" algn="l" rtl="0" fontAlgn="base">
              <a:spcBef>
                <a:spcPct val="20000"/>
              </a:spcBef>
              <a:spcAft>
                <a:spcPct val="0"/>
              </a:spcAft>
              <a:buClr>
                <a:schemeClr val="accent2"/>
              </a:buClr>
              <a:buFont typeface="Wingdings" panose="05000000000000000000" pitchFamily="2" charset="2"/>
              <a:buChar char="n"/>
              <a:defRPr sz="2000" kern="1200">
                <a:solidFill>
                  <a:srgbClr val="0099CC"/>
                </a:solidFill>
                <a:latin typeface="+mn-lt"/>
                <a:ea typeface="+mn-ea"/>
                <a:cs typeface="+mn-cs"/>
              </a:defRPr>
            </a:lvl4pPr>
            <a:lvl5pPr marL="2093913" indent="-398463" algn="l" rtl="0" fontAlgn="base">
              <a:spcBef>
                <a:spcPct val="25000"/>
              </a:spcBef>
              <a:spcAft>
                <a:spcPct val="0"/>
              </a:spcAft>
              <a:buClr>
                <a:schemeClr val="accent2"/>
              </a:buClr>
              <a:buFont typeface="Wingdings" panose="05000000000000000000" pitchFamily="2" charset="2"/>
              <a:buChar char="§"/>
              <a:defRPr sz="2000" kern="1200">
                <a:solidFill>
                  <a:srgbClr val="99CC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60000"/>
              </a:lnSpc>
              <a:buClr>
                <a:srgbClr val="CC0000"/>
              </a:buClr>
            </a:pPr>
            <a:r>
              <a:rPr lang="en-US" altLang="zh-CN" sz="2400" b="1">
                <a:solidFill>
                  <a:srgbClr val="000000"/>
                </a:solidFill>
                <a:latin typeface="黑体" panose="02010609060101010101" pitchFamily="49" charset="-122"/>
                <a:ea typeface="黑体" panose="02010609060101010101" pitchFamily="49" charset="-122"/>
              </a:rPr>
              <a:t>1.1 </a:t>
            </a:r>
            <a:r>
              <a:rPr lang="zh-CN" altLang="en-US" sz="2400" b="1">
                <a:solidFill>
                  <a:srgbClr val="000000"/>
                </a:solidFill>
                <a:latin typeface="黑体" panose="02010609060101010101" pitchFamily="49" charset="-122"/>
                <a:ea typeface="黑体" panose="02010609060101010101" pitchFamily="49" charset="-122"/>
              </a:rPr>
              <a:t>人工智能的概念</a:t>
            </a:r>
            <a:endParaRPr lang="zh-CN" altLang="en-US" sz="2400" b="1" dirty="0">
              <a:solidFill>
                <a:srgbClr val="000000"/>
              </a:solidFill>
              <a:latin typeface="黑体" panose="02010609060101010101" pitchFamily="49" charset="-122"/>
              <a:ea typeface="黑体" panose="02010609060101010101" pitchFamily="49" charset="-122"/>
            </a:endParaRPr>
          </a:p>
          <a:p>
            <a:pPr>
              <a:lnSpc>
                <a:spcPct val="160000"/>
              </a:lnSpc>
              <a:buClr>
                <a:srgbClr val="CC0000"/>
              </a:buClr>
            </a:pPr>
            <a:r>
              <a:rPr lang="en-US" altLang="zh-CN" sz="2400" b="1">
                <a:solidFill>
                  <a:srgbClr val="000000"/>
                </a:solidFill>
                <a:latin typeface="黑体" panose="02010609060101010101" pitchFamily="49" charset="-122"/>
                <a:ea typeface="黑体" panose="02010609060101010101" pitchFamily="49" charset="-122"/>
              </a:rPr>
              <a:t>1.2 </a:t>
            </a:r>
            <a:r>
              <a:rPr lang="zh-CN" altLang="en-US" sz="2400" b="1">
                <a:solidFill>
                  <a:srgbClr val="000000"/>
                </a:solidFill>
                <a:latin typeface="黑体" panose="02010609060101010101" pitchFamily="49" charset="-122"/>
                <a:ea typeface="黑体" panose="02010609060101010101" pitchFamily="49" charset="-122"/>
              </a:rPr>
              <a:t>人工智能的产生与发展</a:t>
            </a:r>
            <a:endParaRPr lang="en-US" altLang="zh-CN" sz="2400" b="1">
              <a:solidFill>
                <a:srgbClr val="000000"/>
              </a:solidFill>
              <a:latin typeface="黑体" panose="02010609060101010101" pitchFamily="49" charset="-122"/>
              <a:ea typeface="黑体" panose="02010609060101010101" pitchFamily="49" charset="-122"/>
            </a:endParaRPr>
          </a:p>
          <a:p>
            <a:pPr>
              <a:lnSpc>
                <a:spcPct val="160000"/>
              </a:lnSpc>
              <a:buClr>
                <a:srgbClr val="CC0000"/>
              </a:buClr>
            </a:pPr>
            <a:r>
              <a:rPr lang="en-US" altLang="zh-CN" sz="2400" b="1">
                <a:solidFill>
                  <a:srgbClr val="000000"/>
                </a:solidFill>
                <a:latin typeface="黑体" panose="02010609060101010101" pitchFamily="49" charset="-122"/>
                <a:ea typeface="黑体" panose="02010609060101010101" pitchFamily="49" charset="-122"/>
              </a:rPr>
              <a:t>1.3 </a:t>
            </a:r>
            <a:r>
              <a:rPr lang="zh-CN" altLang="en-US" sz="2400" b="1">
                <a:solidFill>
                  <a:srgbClr val="000000"/>
                </a:solidFill>
                <a:latin typeface="黑体" panose="02010609060101010101" pitchFamily="49" charset="-122"/>
                <a:ea typeface="黑体" panose="02010609060101010101" pitchFamily="49" charset="-122"/>
              </a:rPr>
              <a:t>人工智能的三大学派</a:t>
            </a:r>
            <a:endParaRPr lang="en-US" altLang="zh-CN" sz="2400" b="1">
              <a:solidFill>
                <a:srgbClr val="000000"/>
              </a:solidFill>
              <a:latin typeface="黑体" panose="02010609060101010101" pitchFamily="49" charset="-122"/>
              <a:ea typeface="黑体" panose="02010609060101010101" pitchFamily="49" charset="-122"/>
            </a:endParaRPr>
          </a:p>
          <a:p>
            <a:pPr>
              <a:lnSpc>
                <a:spcPct val="160000"/>
              </a:lnSpc>
              <a:buClr>
                <a:srgbClr val="CC0000"/>
              </a:buClr>
            </a:pPr>
            <a:r>
              <a:rPr lang="en-US" altLang="zh-CN" sz="2400" b="1">
                <a:solidFill>
                  <a:srgbClr val="000000"/>
                </a:solidFill>
                <a:latin typeface="黑体" panose="02010609060101010101" pitchFamily="49" charset="-122"/>
                <a:ea typeface="黑体" panose="02010609060101010101" pitchFamily="49" charset="-122"/>
              </a:rPr>
              <a:t>1.4 </a:t>
            </a:r>
            <a:r>
              <a:rPr lang="zh-CN" altLang="en-US" sz="2400" b="1">
                <a:solidFill>
                  <a:srgbClr val="000000"/>
                </a:solidFill>
                <a:latin typeface="黑体" panose="02010609060101010101" pitchFamily="49" charset="-122"/>
                <a:ea typeface="黑体" panose="02010609060101010101" pitchFamily="49" charset="-122"/>
              </a:rPr>
              <a:t>人工智能的研究内容</a:t>
            </a:r>
            <a:endParaRPr lang="en-US" altLang="zh-CN" sz="2400" b="1">
              <a:solidFill>
                <a:srgbClr val="000000"/>
              </a:solidFill>
              <a:latin typeface="黑体" panose="02010609060101010101" pitchFamily="49" charset="-122"/>
              <a:ea typeface="黑体" panose="02010609060101010101" pitchFamily="49" charset="-122"/>
            </a:endParaRPr>
          </a:p>
          <a:p>
            <a:pPr>
              <a:lnSpc>
                <a:spcPct val="160000"/>
              </a:lnSpc>
              <a:buClr>
                <a:srgbClr val="CC0000"/>
              </a:buClr>
              <a:defRPr/>
            </a:pPr>
            <a:r>
              <a:rPr lang="en-US" altLang="zh-CN" sz="2400" b="1">
                <a:solidFill>
                  <a:srgbClr val="000000"/>
                </a:solidFill>
                <a:latin typeface="黑体" panose="02010609060101010101" pitchFamily="49" charset="-122"/>
                <a:ea typeface="黑体" panose="02010609060101010101" pitchFamily="49" charset="-122"/>
              </a:rPr>
              <a:t>1.5 </a:t>
            </a:r>
            <a:r>
              <a:rPr lang="zh-CN" altLang="en-US" sz="2400" b="1">
                <a:solidFill>
                  <a:srgbClr val="000000"/>
                </a:solidFill>
                <a:latin typeface="黑体" panose="02010609060101010101" pitchFamily="49" charset="-122"/>
                <a:ea typeface="黑体" panose="02010609060101010101" pitchFamily="49" charset="-122"/>
              </a:rPr>
              <a:t>人工智能的应用</a:t>
            </a:r>
            <a:endParaRPr lang="en-US" altLang="zh-CN" sz="2400" b="1">
              <a:solidFill>
                <a:srgbClr val="000000"/>
              </a:solidFill>
              <a:latin typeface="黑体" panose="02010609060101010101" pitchFamily="49" charset="-122"/>
              <a:ea typeface="黑体" panose="02010609060101010101" pitchFamily="49" charset="-122"/>
            </a:endParaRPr>
          </a:p>
        </p:txBody>
      </p:sp>
      <p:sp>
        <p:nvSpPr>
          <p:cNvPr id="3" name="文本框 2">
            <a:extLst>
              <a:ext uri="{FF2B5EF4-FFF2-40B4-BE49-F238E27FC236}">
                <a16:creationId xmlns:a16="http://schemas.microsoft.com/office/drawing/2014/main" id="{C67C8806-FF8A-4C2D-991D-FDCD3C63EE34}"/>
              </a:ext>
            </a:extLst>
          </p:cNvPr>
          <p:cNvSpPr txBox="1"/>
          <p:nvPr/>
        </p:nvSpPr>
        <p:spPr>
          <a:xfrm>
            <a:off x="1547664" y="116632"/>
            <a:ext cx="4083169" cy="584775"/>
          </a:xfrm>
          <a:prstGeom prst="rect">
            <a:avLst/>
          </a:prstGeom>
          <a:noFill/>
        </p:spPr>
        <p:txBody>
          <a:bodyPr wrap="none" rtlCol="0">
            <a:spAutoFit/>
          </a:bodyPr>
          <a:lstStyle/>
          <a:p>
            <a:r>
              <a:rPr lang="zh-CN" altLang="en-US" sz="3200">
                <a:solidFill>
                  <a:schemeClr val="bg1"/>
                </a:solidFill>
                <a:latin typeface="黑体" panose="02010609060101010101" pitchFamily="49" charset="-122"/>
                <a:ea typeface="黑体" panose="02010609060101010101" pitchFamily="49" charset="-122"/>
              </a:rPr>
              <a:t>第一章 人工智能概论</a:t>
            </a:r>
            <a:endParaRPr lang="en-US" sz="3200">
              <a:solidFill>
                <a:schemeClr val="bg1"/>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21002649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B0E6CF43-B033-4B1D-9AC6-706417574F98}"/>
              </a:ext>
            </a:extLst>
          </p:cNvPr>
          <p:cNvSpPr txBox="1"/>
          <p:nvPr/>
        </p:nvSpPr>
        <p:spPr>
          <a:xfrm>
            <a:off x="683568" y="132938"/>
            <a:ext cx="5109091" cy="1077218"/>
          </a:xfrm>
          <a:prstGeom prst="rect">
            <a:avLst/>
          </a:prstGeom>
          <a:noFill/>
        </p:spPr>
        <p:txBody>
          <a:bodyPr wrap="none" rtlCol="0">
            <a:spAutoFit/>
          </a:bodyPr>
          <a:lstStyle/>
          <a:p>
            <a:r>
              <a:rPr lang="en-US" altLang="zh-CN" sz="3200">
                <a:solidFill>
                  <a:schemeClr val="bg1"/>
                </a:solidFill>
                <a:latin typeface="黑体" panose="02010609060101010101" pitchFamily="49" charset="-122"/>
                <a:ea typeface="黑体" panose="02010609060101010101" pitchFamily="49" charset="-122"/>
              </a:rPr>
              <a:t>1.2 </a:t>
            </a:r>
            <a:r>
              <a:rPr lang="zh-CN" altLang="en-US" sz="3200">
                <a:solidFill>
                  <a:schemeClr val="bg1"/>
                </a:solidFill>
                <a:latin typeface="黑体" panose="02010609060101010101" pitchFamily="49" charset="-122"/>
                <a:ea typeface="黑体" panose="02010609060101010101" pitchFamily="49" charset="-122"/>
              </a:rPr>
              <a:t>人工智能的产生与发展</a:t>
            </a:r>
          </a:p>
          <a:p>
            <a:endParaRPr lang="en-US" sz="3200">
              <a:solidFill>
                <a:schemeClr val="bg1"/>
              </a:solidFill>
              <a:latin typeface="黑体" panose="02010609060101010101" pitchFamily="49" charset="-122"/>
              <a:ea typeface="黑体" panose="02010609060101010101" pitchFamily="49" charset="-122"/>
            </a:endParaRPr>
          </a:p>
        </p:txBody>
      </p:sp>
      <p:sp>
        <p:nvSpPr>
          <p:cNvPr id="3" name="Rectangle 3">
            <a:extLst>
              <a:ext uri="{FF2B5EF4-FFF2-40B4-BE49-F238E27FC236}">
                <a16:creationId xmlns:a16="http://schemas.microsoft.com/office/drawing/2014/main" id="{B128C955-B2C6-4FF9-9DE9-2F77059D7894}"/>
              </a:ext>
            </a:extLst>
          </p:cNvPr>
          <p:cNvSpPr txBox="1">
            <a:spLocks noChangeArrowheads="1"/>
          </p:cNvSpPr>
          <p:nvPr/>
        </p:nvSpPr>
        <p:spPr bwMode="auto">
          <a:xfrm>
            <a:off x="277020" y="1077778"/>
            <a:ext cx="8866980" cy="7949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anchor="t" anchorCtr="0" compatLnSpc="1">
            <a:prstTxWarp prst="textNoShape">
              <a:avLst/>
            </a:prstTxWarp>
          </a:bodyPr>
          <a:lstStyle>
            <a:lvl1pPr marL="469900" indent="-469900" algn="l" rtl="0" fontAlgn="base">
              <a:lnSpc>
                <a:spcPct val="120000"/>
              </a:lnSpc>
              <a:spcBef>
                <a:spcPct val="40000"/>
              </a:spcBef>
              <a:spcAft>
                <a:spcPct val="0"/>
              </a:spcAft>
              <a:buClr>
                <a:schemeClr val="accent2"/>
              </a:buClr>
              <a:buFont typeface="Wingdings" panose="05000000000000000000" pitchFamily="2" charset="2"/>
              <a:buChar char="o"/>
              <a:defRPr sz="2800" kern="1200">
                <a:solidFill>
                  <a:schemeClr val="tx1"/>
                </a:solidFill>
                <a:latin typeface="+mn-lt"/>
                <a:ea typeface="+mn-ea"/>
                <a:cs typeface="+mn-cs"/>
              </a:defRPr>
            </a:lvl1pPr>
            <a:lvl2pPr marL="908050" indent="-436563" algn="l" rtl="0" fontAlgn="base">
              <a:spcBef>
                <a:spcPct val="20000"/>
              </a:spcBef>
              <a:spcAft>
                <a:spcPct val="0"/>
              </a:spcAft>
              <a:buClr>
                <a:schemeClr val="accent2"/>
              </a:buClr>
              <a:buFont typeface="Wingdings" panose="05000000000000000000" pitchFamily="2" charset="2"/>
              <a:buChar char="n"/>
              <a:defRPr sz="2600" kern="1200">
                <a:solidFill>
                  <a:schemeClr val="folHlink"/>
                </a:solidFill>
                <a:latin typeface="+mn-lt"/>
                <a:ea typeface="+mn-ea"/>
                <a:cs typeface="+mn-cs"/>
              </a:defRPr>
            </a:lvl2pPr>
            <a:lvl3pPr marL="1304925" indent="-395288" algn="l" rtl="0" fontAlgn="base">
              <a:spcBef>
                <a:spcPct val="20000"/>
              </a:spcBef>
              <a:spcAft>
                <a:spcPct val="0"/>
              </a:spcAft>
              <a:buClr>
                <a:schemeClr val="accent2"/>
              </a:buClr>
              <a:buFont typeface="Wingdings" panose="05000000000000000000" pitchFamily="2" charset="2"/>
              <a:buChar char="o"/>
              <a:defRPr sz="2300" kern="1200">
                <a:solidFill>
                  <a:srgbClr val="009900"/>
                </a:solidFill>
                <a:latin typeface="+mn-lt"/>
                <a:ea typeface="+mn-ea"/>
                <a:cs typeface="+mn-cs"/>
              </a:defRPr>
            </a:lvl3pPr>
            <a:lvl4pPr marL="1693863" indent="-387350" algn="l" rtl="0" fontAlgn="base">
              <a:spcBef>
                <a:spcPct val="20000"/>
              </a:spcBef>
              <a:spcAft>
                <a:spcPct val="0"/>
              </a:spcAft>
              <a:buClr>
                <a:schemeClr val="accent2"/>
              </a:buClr>
              <a:buFont typeface="Wingdings" panose="05000000000000000000" pitchFamily="2" charset="2"/>
              <a:buChar char="n"/>
              <a:defRPr sz="2000" kern="1200">
                <a:solidFill>
                  <a:srgbClr val="0099CC"/>
                </a:solidFill>
                <a:latin typeface="+mn-lt"/>
                <a:ea typeface="+mn-ea"/>
                <a:cs typeface="+mn-cs"/>
              </a:defRPr>
            </a:lvl4pPr>
            <a:lvl5pPr marL="2093913" indent="-398463" algn="l" rtl="0" fontAlgn="base">
              <a:spcBef>
                <a:spcPct val="25000"/>
              </a:spcBef>
              <a:spcAft>
                <a:spcPct val="0"/>
              </a:spcAft>
              <a:buClr>
                <a:schemeClr val="accent2"/>
              </a:buClr>
              <a:buFont typeface="Wingdings" panose="05000000000000000000" pitchFamily="2" charset="2"/>
              <a:buChar char="§"/>
              <a:defRPr sz="2000" kern="1200">
                <a:solidFill>
                  <a:srgbClr val="99CC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60000"/>
              </a:lnSpc>
              <a:buClr>
                <a:srgbClr val="CC0000"/>
              </a:buClr>
              <a:buNone/>
            </a:pPr>
            <a:r>
              <a:rPr lang="en-US" altLang="zh-CN" sz="2400" b="1">
                <a:solidFill>
                  <a:srgbClr val="000000"/>
                </a:solidFill>
                <a:latin typeface="黑体" panose="02010609060101010101" pitchFamily="49" charset="-122"/>
                <a:ea typeface="黑体" panose="02010609060101010101" pitchFamily="49" charset="-122"/>
              </a:rPr>
              <a:t>1.2.1 </a:t>
            </a:r>
            <a:r>
              <a:rPr lang="zh-CN" altLang="en-US" sz="2400" b="1">
                <a:solidFill>
                  <a:srgbClr val="000000"/>
                </a:solidFill>
                <a:latin typeface="黑体" panose="02010609060101010101" pitchFamily="49" charset="-122"/>
                <a:ea typeface="黑体" panose="02010609060101010101" pitchFamily="49" charset="-122"/>
              </a:rPr>
              <a:t>图灵与图灵测试</a:t>
            </a:r>
          </a:p>
          <a:p>
            <a:pPr marL="0" indent="0">
              <a:lnSpc>
                <a:spcPct val="160000"/>
              </a:lnSpc>
              <a:buClr>
                <a:srgbClr val="CC0000"/>
              </a:buClr>
              <a:buNone/>
            </a:pPr>
            <a:endParaRPr lang="zh-CN" altLang="en-US" sz="2400" b="1">
              <a:solidFill>
                <a:srgbClr val="000000"/>
              </a:solidFill>
              <a:latin typeface="黑体" panose="02010609060101010101" pitchFamily="49" charset="-122"/>
              <a:ea typeface="黑体" panose="02010609060101010101" pitchFamily="49" charset="-122"/>
            </a:endParaRPr>
          </a:p>
        </p:txBody>
      </p:sp>
      <p:pic>
        <p:nvPicPr>
          <p:cNvPr id="5" name="图片 4">
            <a:extLst>
              <a:ext uri="{FF2B5EF4-FFF2-40B4-BE49-F238E27FC236}">
                <a16:creationId xmlns:a16="http://schemas.microsoft.com/office/drawing/2014/main" id="{D49B07F9-23A5-4019-962F-A1F00138D9A0}"/>
              </a:ext>
            </a:extLst>
          </p:cNvPr>
          <p:cNvPicPr>
            <a:picLocks noChangeAspect="1"/>
          </p:cNvPicPr>
          <p:nvPr/>
        </p:nvPicPr>
        <p:blipFill>
          <a:blip r:embed="rId2"/>
          <a:stretch>
            <a:fillRect/>
          </a:stretch>
        </p:blipFill>
        <p:spPr>
          <a:xfrm>
            <a:off x="241254" y="1988840"/>
            <a:ext cx="2746570" cy="3960440"/>
          </a:xfrm>
          <a:prstGeom prst="rect">
            <a:avLst/>
          </a:prstGeom>
        </p:spPr>
      </p:pic>
      <p:pic>
        <p:nvPicPr>
          <p:cNvPr id="6" name="图片 5">
            <a:extLst>
              <a:ext uri="{FF2B5EF4-FFF2-40B4-BE49-F238E27FC236}">
                <a16:creationId xmlns:a16="http://schemas.microsoft.com/office/drawing/2014/main" id="{B9D2C51A-D8B9-4B6C-B110-29E8C6D91941}"/>
              </a:ext>
            </a:extLst>
          </p:cNvPr>
          <p:cNvPicPr>
            <a:picLocks noChangeAspect="1"/>
          </p:cNvPicPr>
          <p:nvPr/>
        </p:nvPicPr>
        <p:blipFill>
          <a:blip r:embed="rId3"/>
          <a:stretch>
            <a:fillRect/>
          </a:stretch>
        </p:blipFill>
        <p:spPr>
          <a:xfrm>
            <a:off x="2987824" y="1888453"/>
            <a:ext cx="5781582" cy="4060827"/>
          </a:xfrm>
          <a:prstGeom prst="rect">
            <a:avLst/>
          </a:prstGeom>
        </p:spPr>
      </p:pic>
      <p:sp>
        <p:nvSpPr>
          <p:cNvPr id="7" name="文本框 6">
            <a:extLst>
              <a:ext uri="{FF2B5EF4-FFF2-40B4-BE49-F238E27FC236}">
                <a16:creationId xmlns:a16="http://schemas.microsoft.com/office/drawing/2014/main" id="{C9D1C22F-0D9A-457E-B868-E2A39DBC9E2B}"/>
              </a:ext>
            </a:extLst>
          </p:cNvPr>
          <p:cNvSpPr txBox="1"/>
          <p:nvPr/>
        </p:nvSpPr>
        <p:spPr>
          <a:xfrm>
            <a:off x="8282338" y="1021363"/>
            <a:ext cx="527709" cy="461665"/>
          </a:xfrm>
          <a:prstGeom prst="rect">
            <a:avLst/>
          </a:prstGeom>
          <a:noFill/>
        </p:spPr>
        <p:txBody>
          <a:bodyPr wrap="none" rtlCol="0">
            <a:spAutoFit/>
          </a:bodyPr>
          <a:lstStyle/>
          <a:p>
            <a:r>
              <a:rPr lang="en-US" sz="2400"/>
              <a:t>20</a:t>
            </a:r>
          </a:p>
        </p:txBody>
      </p:sp>
    </p:spTree>
    <p:extLst>
      <p:ext uri="{BB962C8B-B14F-4D97-AF65-F5344CB8AC3E}">
        <p14:creationId xmlns:p14="http://schemas.microsoft.com/office/powerpoint/2010/main" val="10223815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B0E6CF43-B033-4B1D-9AC6-706417574F98}"/>
              </a:ext>
            </a:extLst>
          </p:cNvPr>
          <p:cNvSpPr txBox="1"/>
          <p:nvPr/>
        </p:nvSpPr>
        <p:spPr>
          <a:xfrm>
            <a:off x="539552" y="157097"/>
            <a:ext cx="5109091" cy="1077218"/>
          </a:xfrm>
          <a:prstGeom prst="rect">
            <a:avLst/>
          </a:prstGeom>
          <a:noFill/>
        </p:spPr>
        <p:txBody>
          <a:bodyPr wrap="none" rtlCol="0">
            <a:spAutoFit/>
          </a:bodyPr>
          <a:lstStyle/>
          <a:p>
            <a:r>
              <a:rPr lang="en-US" altLang="zh-CN" sz="3200">
                <a:solidFill>
                  <a:schemeClr val="bg1"/>
                </a:solidFill>
                <a:latin typeface="黑体" panose="02010609060101010101" pitchFamily="49" charset="-122"/>
                <a:ea typeface="黑体" panose="02010609060101010101" pitchFamily="49" charset="-122"/>
              </a:rPr>
              <a:t>1.2 </a:t>
            </a:r>
            <a:r>
              <a:rPr lang="zh-CN" altLang="en-US" sz="3200">
                <a:solidFill>
                  <a:schemeClr val="bg1"/>
                </a:solidFill>
                <a:latin typeface="黑体" panose="02010609060101010101" pitchFamily="49" charset="-122"/>
                <a:ea typeface="黑体" panose="02010609060101010101" pitchFamily="49" charset="-122"/>
              </a:rPr>
              <a:t>人工智能的产生与发展</a:t>
            </a:r>
          </a:p>
          <a:p>
            <a:endParaRPr lang="en-US" sz="3200">
              <a:solidFill>
                <a:schemeClr val="bg1"/>
              </a:solidFill>
              <a:latin typeface="黑体" panose="02010609060101010101" pitchFamily="49" charset="-122"/>
              <a:ea typeface="黑体" panose="02010609060101010101" pitchFamily="49" charset="-122"/>
            </a:endParaRPr>
          </a:p>
        </p:txBody>
      </p:sp>
      <p:sp>
        <p:nvSpPr>
          <p:cNvPr id="3" name="Rectangle 3">
            <a:extLst>
              <a:ext uri="{FF2B5EF4-FFF2-40B4-BE49-F238E27FC236}">
                <a16:creationId xmlns:a16="http://schemas.microsoft.com/office/drawing/2014/main" id="{B128C955-B2C6-4FF9-9DE9-2F77059D7894}"/>
              </a:ext>
            </a:extLst>
          </p:cNvPr>
          <p:cNvSpPr txBox="1">
            <a:spLocks noChangeArrowheads="1"/>
          </p:cNvSpPr>
          <p:nvPr/>
        </p:nvSpPr>
        <p:spPr bwMode="auto">
          <a:xfrm>
            <a:off x="251047" y="800594"/>
            <a:ext cx="8866980" cy="7949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anchor="t" anchorCtr="0" compatLnSpc="1">
            <a:prstTxWarp prst="textNoShape">
              <a:avLst/>
            </a:prstTxWarp>
          </a:bodyPr>
          <a:lstStyle>
            <a:lvl1pPr marL="469900" indent="-469900" algn="l" rtl="0" fontAlgn="base">
              <a:lnSpc>
                <a:spcPct val="120000"/>
              </a:lnSpc>
              <a:spcBef>
                <a:spcPct val="40000"/>
              </a:spcBef>
              <a:spcAft>
                <a:spcPct val="0"/>
              </a:spcAft>
              <a:buClr>
                <a:schemeClr val="accent2"/>
              </a:buClr>
              <a:buFont typeface="Wingdings" panose="05000000000000000000" pitchFamily="2" charset="2"/>
              <a:buChar char="o"/>
              <a:defRPr sz="2800" kern="1200">
                <a:solidFill>
                  <a:schemeClr val="tx1"/>
                </a:solidFill>
                <a:latin typeface="+mn-lt"/>
                <a:ea typeface="+mn-ea"/>
                <a:cs typeface="+mn-cs"/>
              </a:defRPr>
            </a:lvl1pPr>
            <a:lvl2pPr marL="908050" indent="-436563" algn="l" rtl="0" fontAlgn="base">
              <a:spcBef>
                <a:spcPct val="20000"/>
              </a:spcBef>
              <a:spcAft>
                <a:spcPct val="0"/>
              </a:spcAft>
              <a:buClr>
                <a:schemeClr val="accent2"/>
              </a:buClr>
              <a:buFont typeface="Wingdings" panose="05000000000000000000" pitchFamily="2" charset="2"/>
              <a:buChar char="n"/>
              <a:defRPr sz="2600" kern="1200">
                <a:solidFill>
                  <a:schemeClr val="folHlink"/>
                </a:solidFill>
                <a:latin typeface="+mn-lt"/>
                <a:ea typeface="+mn-ea"/>
                <a:cs typeface="+mn-cs"/>
              </a:defRPr>
            </a:lvl2pPr>
            <a:lvl3pPr marL="1304925" indent="-395288" algn="l" rtl="0" fontAlgn="base">
              <a:spcBef>
                <a:spcPct val="20000"/>
              </a:spcBef>
              <a:spcAft>
                <a:spcPct val="0"/>
              </a:spcAft>
              <a:buClr>
                <a:schemeClr val="accent2"/>
              </a:buClr>
              <a:buFont typeface="Wingdings" panose="05000000000000000000" pitchFamily="2" charset="2"/>
              <a:buChar char="o"/>
              <a:defRPr sz="2300" kern="1200">
                <a:solidFill>
                  <a:srgbClr val="009900"/>
                </a:solidFill>
                <a:latin typeface="+mn-lt"/>
                <a:ea typeface="+mn-ea"/>
                <a:cs typeface="+mn-cs"/>
              </a:defRPr>
            </a:lvl3pPr>
            <a:lvl4pPr marL="1693863" indent="-387350" algn="l" rtl="0" fontAlgn="base">
              <a:spcBef>
                <a:spcPct val="20000"/>
              </a:spcBef>
              <a:spcAft>
                <a:spcPct val="0"/>
              </a:spcAft>
              <a:buClr>
                <a:schemeClr val="accent2"/>
              </a:buClr>
              <a:buFont typeface="Wingdings" panose="05000000000000000000" pitchFamily="2" charset="2"/>
              <a:buChar char="n"/>
              <a:defRPr sz="2000" kern="1200">
                <a:solidFill>
                  <a:srgbClr val="0099CC"/>
                </a:solidFill>
                <a:latin typeface="+mn-lt"/>
                <a:ea typeface="+mn-ea"/>
                <a:cs typeface="+mn-cs"/>
              </a:defRPr>
            </a:lvl4pPr>
            <a:lvl5pPr marL="2093913" indent="-398463" algn="l" rtl="0" fontAlgn="base">
              <a:spcBef>
                <a:spcPct val="25000"/>
              </a:spcBef>
              <a:spcAft>
                <a:spcPct val="0"/>
              </a:spcAft>
              <a:buClr>
                <a:schemeClr val="accent2"/>
              </a:buClr>
              <a:buFont typeface="Wingdings" panose="05000000000000000000" pitchFamily="2" charset="2"/>
              <a:buChar char="§"/>
              <a:defRPr sz="2000" kern="1200">
                <a:solidFill>
                  <a:srgbClr val="99CC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60000"/>
              </a:lnSpc>
              <a:buClr>
                <a:srgbClr val="CC0000"/>
              </a:buClr>
              <a:buNone/>
            </a:pPr>
            <a:r>
              <a:rPr lang="en-US" altLang="zh-CN" sz="2400" b="1">
                <a:solidFill>
                  <a:srgbClr val="000000"/>
                </a:solidFill>
                <a:latin typeface="黑体" panose="02010609060101010101" pitchFamily="49" charset="-122"/>
                <a:ea typeface="黑体" panose="02010609060101010101" pitchFamily="49" charset="-122"/>
              </a:rPr>
              <a:t>1.2.1 </a:t>
            </a:r>
            <a:r>
              <a:rPr lang="zh-CN" altLang="en-US" sz="2400" b="1">
                <a:solidFill>
                  <a:srgbClr val="000000"/>
                </a:solidFill>
                <a:latin typeface="黑体" panose="02010609060101010101" pitchFamily="49" charset="-122"/>
                <a:ea typeface="黑体" panose="02010609060101010101" pitchFamily="49" charset="-122"/>
              </a:rPr>
              <a:t>图灵与图灵测试</a:t>
            </a:r>
          </a:p>
          <a:p>
            <a:pPr marL="0" indent="0">
              <a:lnSpc>
                <a:spcPct val="160000"/>
              </a:lnSpc>
              <a:buClr>
                <a:srgbClr val="CC0000"/>
              </a:buClr>
              <a:buNone/>
            </a:pPr>
            <a:endParaRPr lang="zh-CN" altLang="en-US" sz="2400" b="1">
              <a:solidFill>
                <a:srgbClr val="000000"/>
              </a:solidFill>
              <a:latin typeface="黑体" panose="02010609060101010101" pitchFamily="49" charset="-122"/>
              <a:ea typeface="黑体" panose="02010609060101010101" pitchFamily="49" charset="-122"/>
            </a:endParaRPr>
          </a:p>
        </p:txBody>
      </p:sp>
      <p:pic>
        <p:nvPicPr>
          <p:cNvPr id="6" name="图片 5">
            <a:extLst>
              <a:ext uri="{FF2B5EF4-FFF2-40B4-BE49-F238E27FC236}">
                <a16:creationId xmlns:a16="http://schemas.microsoft.com/office/drawing/2014/main" id="{1BA619EF-6AE3-433D-8E2F-E7C18A6BF28F}"/>
              </a:ext>
            </a:extLst>
          </p:cNvPr>
          <p:cNvPicPr>
            <a:picLocks noChangeAspect="1"/>
          </p:cNvPicPr>
          <p:nvPr/>
        </p:nvPicPr>
        <p:blipFill>
          <a:blip r:embed="rId2"/>
          <a:stretch>
            <a:fillRect/>
          </a:stretch>
        </p:blipFill>
        <p:spPr>
          <a:xfrm>
            <a:off x="808097" y="1412776"/>
            <a:ext cx="7557571" cy="3143310"/>
          </a:xfrm>
          <a:prstGeom prst="rect">
            <a:avLst/>
          </a:prstGeom>
        </p:spPr>
      </p:pic>
      <p:sp>
        <p:nvSpPr>
          <p:cNvPr id="7" name="文本框 6">
            <a:extLst>
              <a:ext uri="{FF2B5EF4-FFF2-40B4-BE49-F238E27FC236}">
                <a16:creationId xmlns:a16="http://schemas.microsoft.com/office/drawing/2014/main" id="{1C4F7685-9673-4100-A402-D098DCC5288B}"/>
              </a:ext>
            </a:extLst>
          </p:cNvPr>
          <p:cNvSpPr txBox="1"/>
          <p:nvPr/>
        </p:nvSpPr>
        <p:spPr>
          <a:xfrm>
            <a:off x="793215" y="4556086"/>
            <a:ext cx="7920880" cy="830997"/>
          </a:xfrm>
          <a:prstGeom prst="rect">
            <a:avLst/>
          </a:prstGeom>
          <a:noFill/>
        </p:spPr>
        <p:txBody>
          <a:bodyPr wrap="square">
            <a:spAutoFit/>
          </a:bodyPr>
          <a:lstStyle/>
          <a:p>
            <a:r>
              <a:rPr lang="zh-CN" altLang="en-US" sz="2400" b="1">
                <a:latin typeface="黑体" panose="02010609060101010101" pitchFamily="49" charset="-122"/>
                <a:ea typeface="黑体" panose="02010609060101010101" pitchFamily="49" charset="-122"/>
              </a:rPr>
              <a:t>后人为了纪念图灵，在英国曼彻斯特大学旁边的公园中建造了纪念雕像</a:t>
            </a:r>
            <a:endParaRPr lang="en-US" sz="2400" b="1">
              <a:latin typeface="黑体" panose="02010609060101010101" pitchFamily="49" charset="-122"/>
              <a:ea typeface="黑体" panose="02010609060101010101" pitchFamily="49" charset="-122"/>
            </a:endParaRPr>
          </a:p>
        </p:txBody>
      </p:sp>
      <p:sp>
        <p:nvSpPr>
          <p:cNvPr id="8" name="文本框 7">
            <a:extLst>
              <a:ext uri="{FF2B5EF4-FFF2-40B4-BE49-F238E27FC236}">
                <a16:creationId xmlns:a16="http://schemas.microsoft.com/office/drawing/2014/main" id="{DBF59164-21B3-450D-804D-F2D2BB3E743F}"/>
              </a:ext>
            </a:extLst>
          </p:cNvPr>
          <p:cNvSpPr txBox="1"/>
          <p:nvPr/>
        </p:nvSpPr>
        <p:spPr>
          <a:xfrm>
            <a:off x="808097" y="5457056"/>
            <a:ext cx="7542688" cy="830997"/>
          </a:xfrm>
          <a:prstGeom prst="rect">
            <a:avLst/>
          </a:prstGeom>
          <a:noFill/>
        </p:spPr>
        <p:txBody>
          <a:bodyPr wrap="square">
            <a:spAutoFit/>
          </a:bodyPr>
          <a:lstStyle/>
          <a:p>
            <a:r>
              <a:rPr lang="zh-CN" altLang="en-US" sz="2400" b="1">
                <a:effectLst/>
                <a:latin typeface="黑体" panose="02010609060101010101" pitchFamily="49" charset="-122"/>
                <a:ea typeface="黑体" panose="02010609060101010101" pitchFamily="49" charset="-122"/>
                <a:cs typeface="Arial" panose="020B0604020202020204" pitchFamily="34" charset="0"/>
              </a:rPr>
              <a:t>牌匾上内容：</a:t>
            </a:r>
            <a:r>
              <a:rPr lang="zh-CN" sz="2400" b="1">
                <a:solidFill>
                  <a:srgbClr val="FF0000"/>
                </a:solidFill>
                <a:effectLst/>
                <a:latin typeface="黑体" panose="02010609060101010101" pitchFamily="49" charset="-122"/>
                <a:ea typeface="黑体" panose="02010609060101010101" pitchFamily="49" charset="-122"/>
                <a:cs typeface="Arial" panose="020B0604020202020204" pitchFamily="34" charset="0"/>
              </a:rPr>
              <a:t>计算机科学之父，数学家，逻辑学家，战时密码的破译者，偏见的受害者。</a:t>
            </a:r>
            <a:endParaRPr lang="en-US" sz="2400" b="1">
              <a:solidFill>
                <a:srgbClr val="FF0000"/>
              </a:solidFill>
              <a:latin typeface="黑体" panose="02010609060101010101" pitchFamily="49" charset="-122"/>
              <a:ea typeface="黑体" panose="02010609060101010101" pitchFamily="49" charset="-122"/>
            </a:endParaRPr>
          </a:p>
        </p:txBody>
      </p:sp>
      <p:sp>
        <p:nvSpPr>
          <p:cNvPr id="9" name="文本框 8">
            <a:extLst>
              <a:ext uri="{FF2B5EF4-FFF2-40B4-BE49-F238E27FC236}">
                <a16:creationId xmlns:a16="http://schemas.microsoft.com/office/drawing/2014/main" id="{290BF241-1DA7-455D-95E0-A3BB73E16461}"/>
              </a:ext>
            </a:extLst>
          </p:cNvPr>
          <p:cNvSpPr txBox="1"/>
          <p:nvPr/>
        </p:nvSpPr>
        <p:spPr>
          <a:xfrm>
            <a:off x="8363998" y="938073"/>
            <a:ext cx="527709" cy="461665"/>
          </a:xfrm>
          <a:prstGeom prst="rect">
            <a:avLst/>
          </a:prstGeom>
          <a:noFill/>
        </p:spPr>
        <p:txBody>
          <a:bodyPr wrap="none" rtlCol="0">
            <a:spAutoFit/>
          </a:bodyPr>
          <a:lstStyle/>
          <a:p>
            <a:r>
              <a:rPr lang="en-US" sz="2400"/>
              <a:t>21</a:t>
            </a:r>
          </a:p>
        </p:txBody>
      </p:sp>
    </p:spTree>
    <p:extLst>
      <p:ext uri="{BB962C8B-B14F-4D97-AF65-F5344CB8AC3E}">
        <p14:creationId xmlns:p14="http://schemas.microsoft.com/office/powerpoint/2010/main" val="35420977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B0E6CF43-B033-4B1D-9AC6-706417574F98}"/>
              </a:ext>
            </a:extLst>
          </p:cNvPr>
          <p:cNvSpPr txBox="1"/>
          <p:nvPr/>
        </p:nvSpPr>
        <p:spPr>
          <a:xfrm>
            <a:off x="611560" y="116632"/>
            <a:ext cx="5109091" cy="1077218"/>
          </a:xfrm>
          <a:prstGeom prst="rect">
            <a:avLst/>
          </a:prstGeom>
          <a:noFill/>
        </p:spPr>
        <p:txBody>
          <a:bodyPr wrap="none" rtlCol="0">
            <a:spAutoFit/>
          </a:bodyPr>
          <a:lstStyle/>
          <a:p>
            <a:r>
              <a:rPr lang="en-US" altLang="zh-CN" sz="3200">
                <a:solidFill>
                  <a:schemeClr val="bg1"/>
                </a:solidFill>
                <a:latin typeface="黑体" panose="02010609060101010101" pitchFamily="49" charset="-122"/>
                <a:ea typeface="黑体" panose="02010609060101010101" pitchFamily="49" charset="-122"/>
              </a:rPr>
              <a:t>1.2 </a:t>
            </a:r>
            <a:r>
              <a:rPr lang="zh-CN" altLang="en-US" sz="3200">
                <a:solidFill>
                  <a:schemeClr val="bg1"/>
                </a:solidFill>
                <a:latin typeface="黑体" panose="02010609060101010101" pitchFamily="49" charset="-122"/>
                <a:ea typeface="黑体" panose="02010609060101010101" pitchFamily="49" charset="-122"/>
              </a:rPr>
              <a:t>人工智能的产生与发展</a:t>
            </a:r>
          </a:p>
          <a:p>
            <a:endParaRPr lang="en-US" sz="3200">
              <a:solidFill>
                <a:schemeClr val="bg1"/>
              </a:solidFill>
              <a:latin typeface="黑体" panose="02010609060101010101" pitchFamily="49" charset="-122"/>
              <a:ea typeface="黑体" panose="02010609060101010101" pitchFamily="49" charset="-122"/>
            </a:endParaRPr>
          </a:p>
        </p:txBody>
      </p:sp>
      <p:sp>
        <p:nvSpPr>
          <p:cNvPr id="3" name="Rectangle 3">
            <a:extLst>
              <a:ext uri="{FF2B5EF4-FFF2-40B4-BE49-F238E27FC236}">
                <a16:creationId xmlns:a16="http://schemas.microsoft.com/office/drawing/2014/main" id="{B128C955-B2C6-4FF9-9DE9-2F77059D7894}"/>
              </a:ext>
            </a:extLst>
          </p:cNvPr>
          <p:cNvSpPr txBox="1">
            <a:spLocks noChangeArrowheads="1"/>
          </p:cNvSpPr>
          <p:nvPr/>
        </p:nvSpPr>
        <p:spPr bwMode="auto">
          <a:xfrm>
            <a:off x="277020" y="1077778"/>
            <a:ext cx="8866980" cy="7949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anchor="t" anchorCtr="0" compatLnSpc="1">
            <a:prstTxWarp prst="textNoShape">
              <a:avLst/>
            </a:prstTxWarp>
          </a:bodyPr>
          <a:lstStyle>
            <a:lvl1pPr marL="469900" indent="-469900" algn="l" rtl="0" fontAlgn="base">
              <a:lnSpc>
                <a:spcPct val="120000"/>
              </a:lnSpc>
              <a:spcBef>
                <a:spcPct val="40000"/>
              </a:spcBef>
              <a:spcAft>
                <a:spcPct val="0"/>
              </a:spcAft>
              <a:buClr>
                <a:schemeClr val="accent2"/>
              </a:buClr>
              <a:buFont typeface="Wingdings" panose="05000000000000000000" pitchFamily="2" charset="2"/>
              <a:buChar char="o"/>
              <a:defRPr sz="2800" kern="1200">
                <a:solidFill>
                  <a:schemeClr val="tx1"/>
                </a:solidFill>
                <a:latin typeface="+mn-lt"/>
                <a:ea typeface="+mn-ea"/>
                <a:cs typeface="+mn-cs"/>
              </a:defRPr>
            </a:lvl1pPr>
            <a:lvl2pPr marL="908050" indent="-436563" algn="l" rtl="0" fontAlgn="base">
              <a:spcBef>
                <a:spcPct val="20000"/>
              </a:spcBef>
              <a:spcAft>
                <a:spcPct val="0"/>
              </a:spcAft>
              <a:buClr>
                <a:schemeClr val="accent2"/>
              </a:buClr>
              <a:buFont typeface="Wingdings" panose="05000000000000000000" pitchFamily="2" charset="2"/>
              <a:buChar char="n"/>
              <a:defRPr sz="2600" kern="1200">
                <a:solidFill>
                  <a:schemeClr val="folHlink"/>
                </a:solidFill>
                <a:latin typeface="+mn-lt"/>
                <a:ea typeface="+mn-ea"/>
                <a:cs typeface="+mn-cs"/>
              </a:defRPr>
            </a:lvl2pPr>
            <a:lvl3pPr marL="1304925" indent="-395288" algn="l" rtl="0" fontAlgn="base">
              <a:spcBef>
                <a:spcPct val="20000"/>
              </a:spcBef>
              <a:spcAft>
                <a:spcPct val="0"/>
              </a:spcAft>
              <a:buClr>
                <a:schemeClr val="accent2"/>
              </a:buClr>
              <a:buFont typeface="Wingdings" panose="05000000000000000000" pitchFamily="2" charset="2"/>
              <a:buChar char="o"/>
              <a:defRPr sz="2300" kern="1200">
                <a:solidFill>
                  <a:srgbClr val="009900"/>
                </a:solidFill>
                <a:latin typeface="+mn-lt"/>
                <a:ea typeface="+mn-ea"/>
                <a:cs typeface="+mn-cs"/>
              </a:defRPr>
            </a:lvl3pPr>
            <a:lvl4pPr marL="1693863" indent="-387350" algn="l" rtl="0" fontAlgn="base">
              <a:spcBef>
                <a:spcPct val="20000"/>
              </a:spcBef>
              <a:spcAft>
                <a:spcPct val="0"/>
              </a:spcAft>
              <a:buClr>
                <a:schemeClr val="accent2"/>
              </a:buClr>
              <a:buFont typeface="Wingdings" panose="05000000000000000000" pitchFamily="2" charset="2"/>
              <a:buChar char="n"/>
              <a:defRPr sz="2000" kern="1200">
                <a:solidFill>
                  <a:srgbClr val="0099CC"/>
                </a:solidFill>
                <a:latin typeface="+mn-lt"/>
                <a:ea typeface="+mn-ea"/>
                <a:cs typeface="+mn-cs"/>
              </a:defRPr>
            </a:lvl4pPr>
            <a:lvl5pPr marL="2093913" indent="-398463" algn="l" rtl="0" fontAlgn="base">
              <a:spcBef>
                <a:spcPct val="25000"/>
              </a:spcBef>
              <a:spcAft>
                <a:spcPct val="0"/>
              </a:spcAft>
              <a:buClr>
                <a:schemeClr val="accent2"/>
              </a:buClr>
              <a:buFont typeface="Wingdings" panose="05000000000000000000" pitchFamily="2" charset="2"/>
              <a:buChar char="§"/>
              <a:defRPr sz="2000" kern="1200">
                <a:solidFill>
                  <a:srgbClr val="99CC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60000"/>
              </a:lnSpc>
              <a:buClr>
                <a:srgbClr val="CC0000"/>
              </a:buClr>
              <a:buNone/>
            </a:pPr>
            <a:r>
              <a:rPr lang="en-US" altLang="zh-CN" sz="2400" b="1">
                <a:solidFill>
                  <a:srgbClr val="000000"/>
                </a:solidFill>
                <a:latin typeface="黑体" panose="02010609060101010101" pitchFamily="49" charset="-122"/>
                <a:ea typeface="黑体" panose="02010609060101010101" pitchFamily="49" charset="-122"/>
              </a:rPr>
              <a:t>1.2.1 </a:t>
            </a:r>
            <a:r>
              <a:rPr lang="zh-CN" altLang="en-US" sz="2400" b="1">
                <a:solidFill>
                  <a:srgbClr val="000000"/>
                </a:solidFill>
                <a:latin typeface="黑体" panose="02010609060101010101" pitchFamily="49" charset="-122"/>
                <a:ea typeface="黑体" panose="02010609060101010101" pitchFamily="49" charset="-122"/>
              </a:rPr>
              <a:t>图灵与图灵测试</a:t>
            </a:r>
          </a:p>
          <a:p>
            <a:pPr marL="0" indent="0">
              <a:lnSpc>
                <a:spcPct val="160000"/>
              </a:lnSpc>
              <a:buClr>
                <a:srgbClr val="CC0000"/>
              </a:buClr>
              <a:buNone/>
            </a:pPr>
            <a:endParaRPr lang="zh-CN" altLang="en-US" sz="2400" b="1">
              <a:solidFill>
                <a:srgbClr val="000000"/>
              </a:solidFill>
              <a:latin typeface="黑体" panose="02010609060101010101" pitchFamily="49" charset="-122"/>
              <a:ea typeface="黑体" panose="02010609060101010101" pitchFamily="49" charset="-122"/>
            </a:endParaRPr>
          </a:p>
        </p:txBody>
      </p:sp>
      <p:pic>
        <p:nvPicPr>
          <p:cNvPr id="5" name="图片 4">
            <a:extLst>
              <a:ext uri="{FF2B5EF4-FFF2-40B4-BE49-F238E27FC236}">
                <a16:creationId xmlns:a16="http://schemas.microsoft.com/office/drawing/2014/main" id="{065A6A4A-8857-4911-B389-7B5044134E47}"/>
              </a:ext>
            </a:extLst>
          </p:cNvPr>
          <p:cNvPicPr>
            <a:picLocks noChangeAspect="1"/>
          </p:cNvPicPr>
          <p:nvPr/>
        </p:nvPicPr>
        <p:blipFill>
          <a:blip r:embed="rId2"/>
          <a:stretch>
            <a:fillRect/>
          </a:stretch>
        </p:blipFill>
        <p:spPr>
          <a:xfrm>
            <a:off x="1650170" y="1654746"/>
            <a:ext cx="5730142" cy="3790477"/>
          </a:xfrm>
          <a:prstGeom prst="rect">
            <a:avLst/>
          </a:prstGeom>
        </p:spPr>
      </p:pic>
      <p:sp>
        <p:nvSpPr>
          <p:cNvPr id="6" name="文本框 5">
            <a:extLst>
              <a:ext uri="{FF2B5EF4-FFF2-40B4-BE49-F238E27FC236}">
                <a16:creationId xmlns:a16="http://schemas.microsoft.com/office/drawing/2014/main" id="{653C308E-1162-4168-8258-BEBA73D2B3B6}"/>
              </a:ext>
            </a:extLst>
          </p:cNvPr>
          <p:cNvSpPr txBox="1"/>
          <p:nvPr/>
        </p:nvSpPr>
        <p:spPr>
          <a:xfrm>
            <a:off x="1763688" y="5581493"/>
            <a:ext cx="9036496" cy="440698"/>
          </a:xfrm>
          <a:prstGeom prst="rect">
            <a:avLst/>
          </a:prstGeom>
          <a:noFill/>
        </p:spPr>
        <p:txBody>
          <a:bodyPr wrap="square">
            <a:spAutoFit/>
          </a:bodyPr>
          <a:lstStyle/>
          <a:p>
            <a:pPr marL="179705" algn="just">
              <a:lnSpc>
                <a:spcPct val="107000"/>
              </a:lnSpc>
              <a:spcAft>
                <a:spcPts val="800"/>
              </a:spcAft>
            </a:pPr>
            <a:r>
              <a:rPr lang="zh-CN" sz="2400" b="1">
                <a:solidFill>
                  <a:srgbClr val="FF0000"/>
                </a:solidFill>
                <a:effectLst/>
                <a:latin typeface="黑体" panose="02010609060101010101" pitchFamily="49" charset="-122"/>
                <a:ea typeface="黑体" panose="02010609060101010101" pitchFamily="49" charset="-122"/>
                <a:cs typeface="Arial" panose="020B0604020202020204" pitchFamily="34" charset="0"/>
              </a:rPr>
              <a:t>图灵机为现代计算机的研究奠定了基础。</a:t>
            </a:r>
            <a:endParaRPr lang="en-US" sz="2400" b="1">
              <a:solidFill>
                <a:srgbClr val="FF0000"/>
              </a:solidFill>
              <a:effectLst/>
              <a:latin typeface="黑体" panose="02010609060101010101" pitchFamily="49" charset="-122"/>
              <a:ea typeface="黑体" panose="02010609060101010101" pitchFamily="49" charset="-122"/>
              <a:cs typeface="Arial" panose="020B0604020202020204" pitchFamily="34" charset="0"/>
            </a:endParaRPr>
          </a:p>
        </p:txBody>
      </p:sp>
      <p:sp>
        <p:nvSpPr>
          <p:cNvPr id="7" name="文本框 6">
            <a:extLst>
              <a:ext uri="{FF2B5EF4-FFF2-40B4-BE49-F238E27FC236}">
                <a16:creationId xmlns:a16="http://schemas.microsoft.com/office/drawing/2014/main" id="{4581F104-F5F0-46AA-9C95-57DCE8F5CF3E}"/>
              </a:ext>
            </a:extLst>
          </p:cNvPr>
          <p:cNvSpPr txBox="1"/>
          <p:nvPr/>
        </p:nvSpPr>
        <p:spPr>
          <a:xfrm>
            <a:off x="8172400" y="982911"/>
            <a:ext cx="527709" cy="461665"/>
          </a:xfrm>
          <a:prstGeom prst="rect">
            <a:avLst/>
          </a:prstGeom>
          <a:noFill/>
        </p:spPr>
        <p:txBody>
          <a:bodyPr wrap="none" rtlCol="0">
            <a:spAutoFit/>
          </a:bodyPr>
          <a:lstStyle/>
          <a:p>
            <a:r>
              <a:rPr lang="en-US" sz="2400"/>
              <a:t>22</a:t>
            </a:r>
          </a:p>
        </p:txBody>
      </p:sp>
    </p:spTree>
    <p:extLst>
      <p:ext uri="{BB962C8B-B14F-4D97-AF65-F5344CB8AC3E}">
        <p14:creationId xmlns:p14="http://schemas.microsoft.com/office/powerpoint/2010/main" val="36818142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B0E6CF43-B033-4B1D-9AC6-706417574F98}"/>
              </a:ext>
            </a:extLst>
          </p:cNvPr>
          <p:cNvSpPr txBox="1"/>
          <p:nvPr/>
        </p:nvSpPr>
        <p:spPr>
          <a:xfrm>
            <a:off x="467544" y="81598"/>
            <a:ext cx="5109091" cy="1077218"/>
          </a:xfrm>
          <a:prstGeom prst="rect">
            <a:avLst/>
          </a:prstGeom>
          <a:noFill/>
        </p:spPr>
        <p:txBody>
          <a:bodyPr wrap="none" rtlCol="0">
            <a:spAutoFit/>
          </a:bodyPr>
          <a:lstStyle/>
          <a:p>
            <a:r>
              <a:rPr lang="en-US" altLang="zh-CN" sz="3200">
                <a:solidFill>
                  <a:schemeClr val="bg1"/>
                </a:solidFill>
                <a:latin typeface="黑体" panose="02010609060101010101" pitchFamily="49" charset="-122"/>
                <a:ea typeface="黑体" panose="02010609060101010101" pitchFamily="49" charset="-122"/>
              </a:rPr>
              <a:t>1.2 </a:t>
            </a:r>
            <a:r>
              <a:rPr lang="zh-CN" altLang="en-US" sz="3200">
                <a:solidFill>
                  <a:schemeClr val="bg1"/>
                </a:solidFill>
                <a:latin typeface="黑体" panose="02010609060101010101" pitchFamily="49" charset="-122"/>
                <a:ea typeface="黑体" panose="02010609060101010101" pitchFamily="49" charset="-122"/>
              </a:rPr>
              <a:t>人工智能的产生与发展</a:t>
            </a:r>
          </a:p>
          <a:p>
            <a:endParaRPr lang="en-US" sz="3200">
              <a:solidFill>
                <a:schemeClr val="bg1"/>
              </a:solidFill>
              <a:latin typeface="黑体" panose="02010609060101010101" pitchFamily="49" charset="-122"/>
              <a:ea typeface="黑体" panose="02010609060101010101" pitchFamily="49" charset="-122"/>
            </a:endParaRPr>
          </a:p>
        </p:txBody>
      </p:sp>
      <p:sp>
        <p:nvSpPr>
          <p:cNvPr id="3" name="Rectangle 3">
            <a:extLst>
              <a:ext uri="{FF2B5EF4-FFF2-40B4-BE49-F238E27FC236}">
                <a16:creationId xmlns:a16="http://schemas.microsoft.com/office/drawing/2014/main" id="{B128C955-B2C6-4FF9-9DE9-2F77059D7894}"/>
              </a:ext>
            </a:extLst>
          </p:cNvPr>
          <p:cNvSpPr txBox="1">
            <a:spLocks noChangeArrowheads="1"/>
          </p:cNvSpPr>
          <p:nvPr/>
        </p:nvSpPr>
        <p:spPr bwMode="auto">
          <a:xfrm>
            <a:off x="234298" y="761321"/>
            <a:ext cx="8866980" cy="7949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anchor="t" anchorCtr="0" compatLnSpc="1">
            <a:prstTxWarp prst="textNoShape">
              <a:avLst/>
            </a:prstTxWarp>
          </a:bodyPr>
          <a:lstStyle>
            <a:lvl1pPr marL="469900" indent="-469900" algn="l" rtl="0" fontAlgn="base">
              <a:lnSpc>
                <a:spcPct val="120000"/>
              </a:lnSpc>
              <a:spcBef>
                <a:spcPct val="40000"/>
              </a:spcBef>
              <a:spcAft>
                <a:spcPct val="0"/>
              </a:spcAft>
              <a:buClr>
                <a:schemeClr val="accent2"/>
              </a:buClr>
              <a:buFont typeface="Wingdings" panose="05000000000000000000" pitchFamily="2" charset="2"/>
              <a:buChar char="o"/>
              <a:defRPr sz="2800" kern="1200">
                <a:solidFill>
                  <a:schemeClr val="tx1"/>
                </a:solidFill>
                <a:latin typeface="+mn-lt"/>
                <a:ea typeface="+mn-ea"/>
                <a:cs typeface="+mn-cs"/>
              </a:defRPr>
            </a:lvl1pPr>
            <a:lvl2pPr marL="908050" indent="-436563" algn="l" rtl="0" fontAlgn="base">
              <a:spcBef>
                <a:spcPct val="20000"/>
              </a:spcBef>
              <a:spcAft>
                <a:spcPct val="0"/>
              </a:spcAft>
              <a:buClr>
                <a:schemeClr val="accent2"/>
              </a:buClr>
              <a:buFont typeface="Wingdings" panose="05000000000000000000" pitchFamily="2" charset="2"/>
              <a:buChar char="n"/>
              <a:defRPr sz="2600" kern="1200">
                <a:solidFill>
                  <a:schemeClr val="folHlink"/>
                </a:solidFill>
                <a:latin typeface="+mn-lt"/>
                <a:ea typeface="+mn-ea"/>
                <a:cs typeface="+mn-cs"/>
              </a:defRPr>
            </a:lvl2pPr>
            <a:lvl3pPr marL="1304925" indent="-395288" algn="l" rtl="0" fontAlgn="base">
              <a:spcBef>
                <a:spcPct val="20000"/>
              </a:spcBef>
              <a:spcAft>
                <a:spcPct val="0"/>
              </a:spcAft>
              <a:buClr>
                <a:schemeClr val="accent2"/>
              </a:buClr>
              <a:buFont typeface="Wingdings" panose="05000000000000000000" pitchFamily="2" charset="2"/>
              <a:buChar char="o"/>
              <a:defRPr sz="2300" kern="1200">
                <a:solidFill>
                  <a:srgbClr val="009900"/>
                </a:solidFill>
                <a:latin typeface="+mn-lt"/>
                <a:ea typeface="+mn-ea"/>
                <a:cs typeface="+mn-cs"/>
              </a:defRPr>
            </a:lvl3pPr>
            <a:lvl4pPr marL="1693863" indent="-387350" algn="l" rtl="0" fontAlgn="base">
              <a:spcBef>
                <a:spcPct val="20000"/>
              </a:spcBef>
              <a:spcAft>
                <a:spcPct val="0"/>
              </a:spcAft>
              <a:buClr>
                <a:schemeClr val="accent2"/>
              </a:buClr>
              <a:buFont typeface="Wingdings" panose="05000000000000000000" pitchFamily="2" charset="2"/>
              <a:buChar char="n"/>
              <a:defRPr sz="2000" kern="1200">
                <a:solidFill>
                  <a:srgbClr val="0099CC"/>
                </a:solidFill>
                <a:latin typeface="+mn-lt"/>
                <a:ea typeface="+mn-ea"/>
                <a:cs typeface="+mn-cs"/>
              </a:defRPr>
            </a:lvl4pPr>
            <a:lvl5pPr marL="2093913" indent="-398463" algn="l" rtl="0" fontAlgn="base">
              <a:spcBef>
                <a:spcPct val="25000"/>
              </a:spcBef>
              <a:spcAft>
                <a:spcPct val="0"/>
              </a:spcAft>
              <a:buClr>
                <a:schemeClr val="accent2"/>
              </a:buClr>
              <a:buFont typeface="Wingdings" panose="05000000000000000000" pitchFamily="2" charset="2"/>
              <a:buChar char="§"/>
              <a:defRPr sz="2000" kern="1200">
                <a:solidFill>
                  <a:srgbClr val="99CC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60000"/>
              </a:lnSpc>
              <a:buClr>
                <a:srgbClr val="CC0000"/>
              </a:buClr>
              <a:buNone/>
            </a:pPr>
            <a:r>
              <a:rPr lang="en-US" altLang="zh-CN" sz="2400" b="1">
                <a:solidFill>
                  <a:srgbClr val="000000"/>
                </a:solidFill>
                <a:latin typeface="黑体" panose="02010609060101010101" pitchFamily="49" charset="-122"/>
                <a:ea typeface="黑体" panose="02010609060101010101" pitchFamily="49" charset="-122"/>
              </a:rPr>
              <a:t>1.2.1 </a:t>
            </a:r>
            <a:r>
              <a:rPr lang="zh-CN" altLang="en-US" sz="2400" b="1">
                <a:solidFill>
                  <a:srgbClr val="000000"/>
                </a:solidFill>
                <a:latin typeface="黑体" panose="02010609060101010101" pitchFamily="49" charset="-122"/>
                <a:ea typeface="黑体" panose="02010609060101010101" pitchFamily="49" charset="-122"/>
              </a:rPr>
              <a:t>图灵与图灵测试</a:t>
            </a:r>
          </a:p>
          <a:p>
            <a:pPr marL="0" indent="0">
              <a:lnSpc>
                <a:spcPct val="160000"/>
              </a:lnSpc>
              <a:buClr>
                <a:srgbClr val="CC0000"/>
              </a:buClr>
              <a:buNone/>
            </a:pPr>
            <a:endParaRPr lang="zh-CN" altLang="en-US" sz="2400" b="1">
              <a:solidFill>
                <a:srgbClr val="000000"/>
              </a:solidFill>
              <a:latin typeface="黑体" panose="02010609060101010101" pitchFamily="49" charset="-122"/>
              <a:ea typeface="黑体" panose="02010609060101010101" pitchFamily="49" charset="-122"/>
            </a:endParaRPr>
          </a:p>
        </p:txBody>
      </p:sp>
      <p:sp>
        <p:nvSpPr>
          <p:cNvPr id="5" name="矩形 4">
            <a:extLst>
              <a:ext uri="{FF2B5EF4-FFF2-40B4-BE49-F238E27FC236}">
                <a16:creationId xmlns:a16="http://schemas.microsoft.com/office/drawing/2014/main" id="{D304C822-96D6-4C5C-ABD9-A21BBF24F9B6}"/>
              </a:ext>
            </a:extLst>
          </p:cNvPr>
          <p:cNvSpPr/>
          <p:nvPr/>
        </p:nvSpPr>
        <p:spPr>
          <a:xfrm>
            <a:off x="252389" y="1340768"/>
            <a:ext cx="8568472" cy="1363065"/>
          </a:xfrm>
          <a:prstGeom prst="rect">
            <a:avLst/>
          </a:prstGeom>
        </p:spPr>
        <p:txBody>
          <a:bodyPr wrap="square">
            <a:spAutoFit/>
          </a:bodyPr>
          <a:lstStyle/>
          <a:p>
            <a:pPr hangingPunct="0">
              <a:lnSpc>
                <a:spcPct val="120000"/>
              </a:lnSpc>
              <a:spcBef>
                <a:spcPts val="0"/>
              </a:spcBef>
              <a:spcAft>
                <a:spcPts val="0"/>
              </a:spcAft>
            </a:pPr>
            <a:r>
              <a:rPr altLang="zh-CN" sz="2400" b="1">
                <a:latin typeface="黑体" panose="02010609060101010101" pitchFamily="49" charset="-122"/>
                <a:ea typeface="黑体" panose="02010609060101010101" pitchFamily="49" charset="-122"/>
                <a:cs typeface="微软雅黑" panose="020B0503020204020204" pitchFamily="34" charset="-122"/>
              </a:rPr>
              <a:t>      </a:t>
            </a:r>
            <a:r>
              <a:rPr altLang="zh-CN" sz="2400" b="1" dirty="0">
                <a:latin typeface="黑体" panose="02010609060101010101" pitchFamily="49" charset="-122"/>
                <a:ea typeface="黑体" panose="02010609060101010101" pitchFamily="49" charset="-122"/>
                <a:cs typeface="微软雅黑" panose="020B0503020204020204" pitchFamily="34" charset="-122"/>
              </a:rPr>
              <a:t>图灵测试是推动人工智能诞生的重大事件。1950年，英国数学家图灵提出了“机器能思维”的观点，并设计了一个很著名的测试机器智能的实验，称为“</a:t>
            </a:r>
            <a:r>
              <a:rPr altLang="zh-CN" sz="2400" b="1">
                <a:latin typeface="黑体" panose="02010609060101010101" pitchFamily="49" charset="-122"/>
                <a:ea typeface="黑体" panose="02010609060101010101" pitchFamily="49" charset="-122"/>
                <a:cs typeface="微软雅黑" panose="020B0503020204020204" pitchFamily="34" charset="-122"/>
              </a:rPr>
              <a:t>图灵测试”。</a:t>
            </a:r>
            <a:endParaRPr altLang="zh-CN" sz="2400" b="1" dirty="0">
              <a:latin typeface="黑体" panose="02010609060101010101" pitchFamily="49" charset="-122"/>
              <a:ea typeface="黑体" panose="02010609060101010101" pitchFamily="49" charset="-122"/>
              <a:cs typeface="微软雅黑" panose="020B0503020204020204" pitchFamily="34" charset="-122"/>
            </a:endParaRPr>
          </a:p>
        </p:txBody>
      </p:sp>
      <p:pic>
        <p:nvPicPr>
          <p:cNvPr id="7" name="图片 6">
            <a:extLst>
              <a:ext uri="{FF2B5EF4-FFF2-40B4-BE49-F238E27FC236}">
                <a16:creationId xmlns:a16="http://schemas.microsoft.com/office/drawing/2014/main" id="{BFE071FB-5997-45EB-AF2E-0536C4A9ED6B}"/>
              </a:ext>
            </a:extLst>
          </p:cNvPr>
          <p:cNvPicPr>
            <a:picLocks noChangeAspect="1"/>
          </p:cNvPicPr>
          <p:nvPr/>
        </p:nvPicPr>
        <p:blipFill>
          <a:blip r:embed="rId2"/>
          <a:stretch>
            <a:fillRect/>
          </a:stretch>
        </p:blipFill>
        <p:spPr>
          <a:xfrm>
            <a:off x="1043608" y="2720434"/>
            <a:ext cx="6696744" cy="3214733"/>
          </a:xfrm>
          <a:prstGeom prst="rect">
            <a:avLst/>
          </a:prstGeom>
        </p:spPr>
      </p:pic>
      <p:sp>
        <p:nvSpPr>
          <p:cNvPr id="8" name="文本框 7">
            <a:extLst>
              <a:ext uri="{FF2B5EF4-FFF2-40B4-BE49-F238E27FC236}">
                <a16:creationId xmlns:a16="http://schemas.microsoft.com/office/drawing/2014/main" id="{AA2DDE2B-D428-47DA-990F-37B17DB67D86}"/>
              </a:ext>
            </a:extLst>
          </p:cNvPr>
          <p:cNvSpPr txBox="1"/>
          <p:nvPr/>
        </p:nvSpPr>
        <p:spPr>
          <a:xfrm>
            <a:off x="-28810" y="5616804"/>
            <a:ext cx="9101278" cy="959750"/>
          </a:xfrm>
          <a:prstGeom prst="rect">
            <a:avLst/>
          </a:prstGeom>
          <a:solidFill>
            <a:srgbClr val="FFFF00"/>
          </a:solidFill>
          <a:ln>
            <a:solidFill>
              <a:schemeClr val="tx1"/>
            </a:solidFill>
          </a:ln>
        </p:spPr>
        <p:txBody>
          <a:bodyPr wrap="square">
            <a:spAutoFit/>
          </a:bodyPr>
          <a:lstStyle/>
          <a:p>
            <a:pPr marL="179705" algn="just">
              <a:lnSpc>
                <a:spcPct val="107000"/>
              </a:lnSpc>
              <a:spcAft>
                <a:spcPts val="800"/>
              </a:spcAft>
            </a:pPr>
            <a:r>
              <a:rPr lang="zh-CN" sz="2800">
                <a:solidFill>
                  <a:srgbClr val="FF0000"/>
                </a:solidFill>
                <a:effectLst/>
                <a:latin typeface="黑体" panose="02010609060101010101" pitchFamily="49" charset="-122"/>
                <a:ea typeface="黑体" panose="02010609060101010101" pitchFamily="49" charset="-122"/>
                <a:cs typeface="Arial" panose="020B0604020202020204" pitchFamily="34" charset="0"/>
              </a:rPr>
              <a:t>在图灵提出了图灵测试之后的前后，人工智能迎来了大发展，这就是所谓的人工智能第一次繁荣期。</a:t>
            </a:r>
            <a:endParaRPr lang="en-US" sz="2800">
              <a:solidFill>
                <a:srgbClr val="FF0000"/>
              </a:solidFill>
              <a:effectLst/>
              <a:latin typeface="黑体" panose="02010609060101010101" pitchFamily="49" charset="-122"/>
              <a:ea typeface="黑体" panose="02010609060101010101" pitchFamily="49" charset="-122"/>
              <a:cs typeface="Arial" panose="020B0604020202020204" pitchFamily="34" charset="0"/>
            </a:endParaRPr>
          </a:p>
        </p:txBody>
      </p:sp>
      <p:sp>
        <p:nvSpPr>
          <p:cNvPr id="9" name="文本框 8">
            <a:extLst>
              <a:ext uri="{FF2B5EF4-FFF2-40B4-BE49-F238E27FC236}">
                <a16:creationId xmlns:a16="http://schemas.microsoft.com/office/drawing/2014/main" id="{B7D20CBF-9607-42AB-9C51-6093BFECDC93}"/>
              </a:ext>
            </a:extLst>
          </p:cNvPr>
          <p:cNvSpPr txBox="1"/>
          <p:nvPr/>
        </p:nvSpPr>
        <p:spPr>
          <a:xfrm>
            <a:off x="8275091" y="927983"/>
            <a:ext cx="527709" cy="461665"/>
          </a:xfrm>
          <a:prstGeom prst="rect">
            <a:avLst/>
          </a:prstGeom>
          <a:noFill/>
        </p:spPr>
        <p:txBody>
          <a:bodyPr wrap="none" rtlCol="0">
            <a:spAutoFit/>
          </a:bodyPr>
          <a:lstStyle/>
          <a:p>
            <a:r>
              <a:rPr lang="en-US" sz="2400"/>
              <a:t>23</a:t>
            </a:r>
          </a:p>
        </p:txBody>
      </p:sp>
    </p:spTree>
    <p:extLst>
      <p:ext uri="{BB962C8B-B14F-4D97-AF65-F5344CB8AC3E}">
        <p14:creationId xmlns:p14="http://schemas.microsoft.com/office/powerpoint/2010/main" val="939054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B0E6CF43-B033-4B1D-9AC6-706417574F98}"/>
              </a:ext>
            </a:extLst>
          </p:cNvPr>
          <p:cNvSpPr txBox="1"/>
          <p:nvPr/>
        </p:nvSpPr>
        <p:spPr>
          <a:xfrm>
            <a:off x="611560" y="116632"/>
            <a:ext cx="5109091" cy="1077218"/>
          </a:xfrm>
          <a:prstGeom prst="rect">
            <a:avLst/>
          </a:prstGeom>
          <a:noFill/>
        </p:spPr>
        <p:txBody>
          <a:bodyPr wrap="none" rtlCol="0">
            <a:spAutoFit/>
          </a:bodyPr>
          <a:lstStyle/>
          <a:p>
            <a:r>
              <a:rPr lang="en-US" altLang="zh-CN" sz="3200">
                <a:solidFill>
                  <a:schemeClr val="bg1"/>
                </a:solidFill>
                <a:latin typeface="黑体" panose="02010609060101010101" pitchFamily="49" charset="-122"/>
                <a:ea typeface="黑体" panose="02010609060101010101" pitchFamily="49" charset="-122"/>
              </a:rPr>
              <a:t>1.2 </a:t>
            </a:r>
            <a:r>
              <a:rPr lang="zh-CN" altLang="en-US" sz="3200">
                <a:solidFill>
                  <a:schemeClr val="bg1"/>
                </a:solidFill>
                <a:latin typeface="黑体" panose="02010609060101010101" pitchFamily="49" charset="-122"/>
                <a:ea typeface="黑体" panose="02010609060101010101" pitchFamily="49" charset="-122"/>
              </a:rPr>
              <a:t>人工智能的产生与发展</a:t>
            </a:r>
          </a:p>
          <a:p>
            <a:endParaRPr lang="en-US" sz="3200">
              <a:solidFill>
                <a:schemeClr val="bg1"/>
              </a:solidFill>
              <a:latin typeface="黑体" panose="02010609060101010101" pitchFamily="49" charset="-122"/>
              <a:ea typeface="黑体" panose="02010609060101010101" pitchFamily="49" charset="-122"/>
            </a:endParaRPr>
          </a:p>
        </p:txBody>
      </p:sp>
      <p:sp>
        <p:nvSpPr>
          <p:cNvPr id="3" name="Rectangle 3">
            <a:extLst>
              <a:ext uri="{FF2B5EF4-FFF2-40B4-BE49-F238E27FC236}">
                <a16:creationId xmlns:a16="http://schemas.microsoft.com/office/drawing/2014/main" id="{B128C955-B2C6-4FF9-9DE9-2F77059D7894}"/>
              </a:ext>
            </a:extLst>
          </p:cNvPr>
          <p:cNvSpPr txBox="1">
            <a:spLocks noChangeArrowheads="1"/>
          </p:cNvSpPr>
          <p:nvPr/>
        </p:nvSpPr>
        <p:spPr bwMode="auto">
          <a:xfrm>
            <a:off x="277020" y="1077778"/>
            <a:ext cx="8866980" cy="7949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anchor="t" anchorCtr="0" compatLnSpc="1">
            <a:prstTxWarp prst="textNoShape">
              <a:avLst/>
            </a:prstTxWarp>
          </a:bodyPr>
          <a:lstStyle>
            <a:lvl1pPr marL="469900" indent="-469900" algn="l" rtl="0" fontAlgn="base">
              <a:lnSpc>
                <a:spcPct val="120000"/>
              </a:lnSpc>
              <a:spcBef>
                <a:spcPct val="40000"/>
              </a:spcBef>
              <a:spcAft>
                <a:spcPct val="0"/>
              </a:spcAft>
              <a:buClr>
                <a:schemeClr val="accent2"/>
              </a:buClr>
              <a:buFont typeface="Wingdings" panose="05000000000000000000" pitchFamily="2" charset="2"/>
              <a:buChar char="o"/>
              <a:defRPr sz="2800" kern="1200">
                <a:solidFill>
                  <a:schemeClr val="tx1"/>
                </a:solidFill>
                <a:latin typeface="+mn-lt"/>
                <a:ea typeface="+mn-ea"/>
                <a:cs typeface="+mn-cs"/>
              </a:defRPr>
            </a:lvl1pPr>
            <a:lvl2pPr marL="908050" indent="-436563" algn="l" rtl="0" fontAlgn="base">
              <a:spcBef>
                <a:spcPct val="20000"/>
              </a:spcBef>
              <a:spcAft>
                <a:spcPct val="0"/>
              </a:spcAft>
              <a:buClr>
                <a:schemeClr val="accent2"/>
              </a:buClr>
              <a:buFont typeface="Wingdings" panose="05000000000000000000" pitchFamily="2" charset="2"/>
              <a:buChar char="n"/>
              <a:defRPr sz="2600" kern="1200">
                <a:solidFill>
                  <a:schemeClr val="folHlink"/>
                </a:solidFill>
                <a:latin typeface="+mn-lt"/>
                <a:ea typeface="+mn-ea"/>
                <a:cs typeface="+mn-cs"/>
              </a:defRPr>
            </a:lvl2pPr>
            <a:lvl3pPr marL="1304925" indent="-395288" algn="l" rtl="0" fontAlgn="base">
              <a:spcBef>
                <a:spcPct val="20000"/>
              </a:spcBef>
              <a:spcAft>
                <a:spcPct val="0"/>
              </a:spcAft>
              <a:buClr>
                <a:schemeClr val="accent2"/>
              </a:buClr>
              <a:buFont typeface="Wingdings" panose="05000000000000000000" pitchFamily="2" charset="2"/>
              <a:buChar char="o"/>
              <a:defRPr sz="2300" kern="1200">
                <a:solidFill>
                  <a:srgbClr val="009900"/>
                </a:solidFill>
                <a:latin typeface="+mn-lt"/>
                <a:ea typeface="+mn-ea"/>
                <a:cs typeface="+mn-cs"/>
              </a:defRPr>
            </a:lvl3pPr>
            <a:lvl4pPr marL="1693863" indent="-387350" algn="l" rtl="0" fontAlgn="base">
              <a:spcBef>
                <a:spcPct val="20000"/>
              </a:spcBef>
              <a:spcAft>
                <a:spcPct val="0"/>
              </a:spcAft>
              <a:buClr>
                <a:schemeClr val="accent2"/>
              </a:buClr>
              <a:buFont typeface="Wingdings" panose="05000000000000000000" pitchFamily="2" charset="2"/>
              <a:buChar char="n"/>
              <a:defRPr sz="2000" kern="1200">
                <a:solidFill>
                  <a:srgbClr val="0099CC"/>
                </a:solidFill>
                <a:latin typeface="+mn-lt"/>
                <a:ea typeface="+mn-ea"/>
                <a:cs typeface="+mn-cs"/>
              </a:defRPr>
            </a:lvl4pPr>
            <a:lvl5pPr marL="2093913" indent="-398463" algn="l" rtl="0" fontAlgn="base">
              <a:spcBef>
                <a:spcPct val="25000"/>
              </a:spcBef>
              <a:spcAft>
                <a:spcPct val="0"/>
              </a:spcAft>
              <a:buClr>
                <a:schemeClr val="accent2"/>
              </a:buClr>
              <a:buFont typeface="Wingdings" panose="05000000000000000000" pitchFamily="2" charset="2"/>
              <a:buChar char="§"/>
              <a:defRPr sz="2000" kern="1200">
                <a:solidFill>
                  <a:srgbClr val="99CC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60000"/>
              </a:lnSpc>
              <a:buClr>
                <a:srgbClr val="CC0000"/>
              </a:buClr>
              <a:buNone/>
            </a:pPr>
            <a:r>
              <a:rPr lang="en-US" altLang="zh-CN" sz="2400" b="1">
                <a:solidFill>
                  <a:srgbClr val="000000"/>
                </a:solidFill>
                <a:latin typeface="黑体" panose="02010609060101010101" pitchFamily="49" charset="-122"/>
                <a:ea typeface="黑体" panose="02010609060101010101" pitchFamily="49" charset="-122"/>
              </a:rPr>
              <a:t>1.2.2 </a:t>
            </a:r>
            <a:r>
              <a:rPr lang="zh-CN" altLang="en-US" sz="2400" b="1">
                <a:solidFill>
                  <a:srgbClr val="000000"/>
                </a:solidFill>
                <a:latin typeface="黑体" panose="02010609060101010101" pitchFamily="49" charset="-122"/>
                <a:ea typeface="黑体" panose="02010609060101010101" pitchFamily="49" charset="-122"/>
              </a:rPr>
              <a:t>人工智能的第一次繁荣</a:t>
            </a:r>
            <a:r>
              <a:rPr lang="en-US" altLang="zh-CN" sz="2400" b="1">
                <a:solidFill>
                  <a:srgbClr val="000000"/>
                </a:solidFill>
                <a:latin typeface="黑体" panose="02010609060101010101" pitchFamily="49" charset="-122"/>
                <a:ea typeface="黑体" panose="02010609060101010101" pitchFamily="49" charset="-122"/>
              </a:rPr>
              <a:t>1956-1976</a:t>
            </a:r>
            <a:endParaRPr lang="zh-CN" altLang="en-US" sz="2400" b="1">
              <a:solidFill>
                <a:srgbClr val="000000"/>
              </a:solidFill>
              <a:latin typeface="黑体" panose="02010609060101010101" pitchFamily="49" charset="-122"/>
              <a:ea typeface="黑体" panose="02010609060101010101" pitchFamily="49" charset="-122"/>
            </a:endParaRPr>
          </a:p>
          <a:p>
            <a:pPr marL="0" indent="0">
              <a:lnSpc>
                <a:spcPct val="160000"/>
              </a:lnSpc>
              <a:buClr>
                <a:srgbClr val="CC0000"/>
              </a:buClr>
              <a:buNone/>
            </a:pPr>
            <a:endParaRPr lang="zh-CN" altLang="en-US" sz="2400" b="1">
              <a:solidFill>
                <a:srgbClr val="000000"/>
              </a:solidFill>
              <a:latin typeface="黑体" panose="02010609060101010101" pitchFamily="49" charset="-122"/>
              <a:ea typeface="黑体" panose="02010609060101010101" pitchFamily="49" charset="-122"/>
            </a:endParaRPr>
          </a:p>
        </p:txBody>
      </p:sp>
      <p:pic>
        <p:nvPicPr>
          <p:cNvPr id="2050" name="Picture 2">
            <a:extLst>
              <a:ext uri="{FF2B5EF4-FFF2-40B4-BE49-F238E27FC236}">
                <a16:creationId xmlns:a16="http://schemas.microsoft.com/office/drawing/2014/main" id="{F7F97CCF-2D54-4AAF-B7D8-140E26BE82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504" y="1700808"/>
            <a:ext cx="8866980" cy="4608512"/>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a:extLst>
              <a:ext uri="{FF2B5EF4-FFF2-40B4-BE49-F238E27FC236}">
                <a16:creationId xmlns:a16="http://schemas.microsoft.com/office/drawing/2014/main" id="{FEE9B96D-9BA6-452C-96C8-CF0EEE398458}"/>
              </a:ext>
            </a:extLst>
          </p:cNvPr>
          <p:cNvSpPr txBox="1"/>
          <p:nvPr/>
        </p:nvSpPr>
        <p:spPr>
          <a:xfrm>
            <a:off x="8343446" y="1132660"/>
            <a:ext cx="523534" cy="461665"/>
          </a:xfrm>
          <a:prstGeom prst="rect">
            <a:avLst/>
          </a:prstGeom>
          <a:noFill/>
        </p:spPr>
        <p:txBody>
          <a:bodyPr wrap="square" rtlCol="0">
            <a:spAutoFit/>
          </a:bodyPr>
          <a:lstStyle/>
          <a:p>
            <a:r>
              <a:rPr lang="en-US" sz="2400"/>
              <a:t>24</a:t>
            </a:r>
          </a:p>
        </p:txBody>
      </p:sp>
    </p:spTree>
    <p:extLst>
      <p:ext uri="{BB962C8B-B14F-4D97-AF65-F5344CB8AC3E}">
        <p14:creationId xmlns:p14="http://schemas.microsoft.com/office/powerpoint/2010/main" val="21891045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B0E6CF43-B033-4B1D-9AC6-706417574F98}"/>
              </a:ext>
            </a:extLst>
          </p:cNvPr>
          <p:cNvSpPr txBox="1"/>
          <p:nvPr/>
        </p:nvSpPr>
        <p:spPr>
          <a:xfrm>
            <a:off x="611560" y="116632"/>
            <a:ext cx="5109091" cy="1077218"/>
          </a:xfrm>
          <a:prstGeom prst="rect">
            <a:avLst/>
          </a:prstGeom>
          <a:noFill/>
        </p:spPr>
        <p:txBody>
          <a:bodyPr wrap="none" rtlCol="0">
            <a:spAutoFit/>
          </a:bodyPr>
          <a:lstStyle/>
          <a:p>
            <a:r>
              <a:rPr lang="en-US" altLang="zh-CN" sz="3200">
                <a:solidFill>
                  <a:schemeClr val="bg1"/>
                </a:solidFill>
                <a:latin typeface="黑体" panose="02010609060101010101" pitchFamily="49" charset="-122"/>
                <a:ea typeface="黑体" panose="02010609060101010101" pitchFamily="49" charset="-122"/>
              </a:rPr>
              <a:t>1.2 </a:t>
            </a:r>
            <a:r>
              <a:rPr lang="zh-CN" altLang="en-US" sz="3200">
                <a:solidFill>
                  <a:schemeClr val="bg1"/>
                </a:solidFill>
                <a:latin typeface="黑体" panose="02010609060101010101" pitchFamily="49" charset="-122"/>
                <a:ea typeface="黑体" panose="02010609060101010101" pitchFamily="49" charset="-122"/>
              </a:rPr>
              <a:t>人工智能的产生与发展</a:t>
            </a:r>
          </a:p>
          <a:p>
            <a:endParaRPr lang="en-US" sz="3200">
              <a:solidFill>
                <a:schemeClr val="bg1"/>
              </a:solidFill>
              <a:latin typeface="黑体" panose="02010609060101010101" pitchFamily="49" charset="-122"/>
              <a:ea typeface="黑体" panose="02010609060101010101" pitchFamily="49" charset="-122"/>
            </a:endParaRPr>
          </a:p>
        </p:txBody>
      </p:sp>
      <p:sp>
        <p:nvSpPr>
          <p:cNvPr id="3" name="Rectangle 3">
            <a:extLst>
              <a:ext uri="{FF2B5EF4-FFF2-40B4-BE49-F238E27FC236}">
                <a16:creationId xmlns:a16="http://schemas.microsoft.com/office/drawing/2014/main" id="{B128C955-B2C6-4FF9-9DE9-2F77059D7894}"/>
              </a:ext>
            </a:extLst>
          </p:cNvPr>
          <p:cNvSpPr txBox="1">
            <a:spLocks noChangeArrowheads="1"/>
          </p:cNvSpPr>
          <p:nvPr/>
        </p:nvSpPr>
        <p:spPr bwMode="auto">
          <a:xfrm>
            <a:off x="277020" y="1077778"/>
            <a:ext cx="8866980" cy="7949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anchor="t" anchorCtr="0" compatLnSpc="1">
            <a:prstTxWarp prst="textNoShape">
              <a:avLst/>
            </a:prstTxWarp>
          </a:bodyPr>
          <a:lstStyle>
            <a:lvl1pPr marL="469900" indent="-469900" algn="l" rtl="0" fontAlgn="base">
              <a:lnSpc>
                <a:spcPct val="120000"/>
              </a:lnSpc>
              <a:spcBef>
                <a:spcPct val="40000"/>
              </a:spcBef>
              <a:spcAft>
                <a:spcPct val="0"/>
              </a:spcAft>
              <a:buClr>
                <a:schemeClr val="accent2"/>
              </a:buClr>
              <a:buFont typeface="Wingdings" panose="05000000000000000000" pitchFamily="2" charset="2"/>
              <a:buChar char="o"/>
              <a:defRPr sz="2800" kern="1200">
                <a:solidFill>
                  <a:schemeClr val="tx1"/>
                </a:solidFill>
                <a:latin typeface="+mn-lt"/>
                <a:ea typeface="+mn-ea"/>
                <a:cs typeface="+mn-cs"/>
              </a:defRPr>
            </a:lvl1pPr>
            <a:lvl2pPr marL="908050" indent="-436563" algn="l" rtl="0" fontAlgn="base">
              <a:spcBef>
                <a:spcPct val="20000"/>
              </a:spcBef>
              <a:spcAft>
                <a:spcPct val="0"/>
              </a:spcAft>
              <a:buClr>
                <a:schemeClr val="accent2"/>
              </a:buClr>
              <a:buFont typeface="Wingdings" panose="05000000000000000000" pitchFamily="2" charset="2"/>
              <a:buChar char="n"/>
              <a:defRPr sz="2600" kern="1200">
                <a:solidFill>
                  <a:schemeClr val="folHlink"/>
                </a:solidFill>
                <a:latin typeface="+mn-lt"/>
                <a:ea typeface="+mn-ea"/>
                <a:cs typeface="+mn-cs"/>
              </a:defRPr>
            </a:lvl2pPr>
            <a:lvl3pPr marL="1304925" indent="-395288" algn="l" rtl="0" fontAlgn="base">
              <a:spcBef>
                <a:spcPct val="20000"/>
              </a:spcBef>
              <a:spcAft>
                <a:spcPct val="0"/>
              </a:spcAft>
              <a:buClr>
                <a:schemeClr val="accent2"/>
              </a:buClr>
              <a:buFont typeface="Wingdings" panose="05000000000000000000" pitchFamily="2" charset="2"/>
              <a:buChar char="o"/>
              <a:defRPr sz="2300" kern="1200">
                <a:solidFill>
                  <a:srgbClr val="009900"/>
                </a:solidFill>
                <a:latin typeface="+mn-lt"/>
                <a:ea typeface="+mn-ea"/>
                <a:cs typeface="+mn-cs"/>
              </a:defRPr>
            </a:lvl3pPr>
            <a:lvl4pPr marL="1693863" indent="-387350" algn="l" rtl="0" fontAlgn="base">
              <a:spcBef>
                <a:spcPct val="20000"/>
              </a:spcBef>
              <a:spcAft>
                <a:spcPct val="0"/>
              </a:spcAft>
              <a:buClr>
                <a:schemeClr val="accent2"/>
              </a:buClr>
              <a:buFont typeface="Wingdings" panose="05000000000000000000" pitchFamily="2" charset="2"/>
              <a:buChar char="n"/>
              <a:defRPr sz="2000" kern="1200">
                <a:solidFill>
                  <a:srgbClr val="0099CC"/>
                </a:solidFill>
                <a:latin typeface="+mn-lt"/>
                <a:ea typeface="+mn-ea"/>
                <a:cs typeface="+mn-cs"/>
              </a:defRPr>
            </a:lvl4pPr>
            <a:lvl5pPr marL="2093913" indent="-398463" algn="l" rtl="0" fontAlgn="base">
              <a:spcBef>
                <a:spcPct val="25000"/>
              </a:spcBef>
              <a:spcAft>
                <a:spcPct val="0"/>
              </a:spcAft>
              <a:buClr>
                <a:schemeClr val="accent2"/>
              </a:buClr>
              <a:buFont typeface="Wingdings" panose="05000000000000000000" pitchFamily="2" charset="2"/>
              <a:buChar char="§"/>
              <a:defRPr sz="2000" kern="1200">
                <a:solidFill>
                  <a:srgbClr val="99CC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60000"/>
              </a:lnSpc>
              <a:buClr>
                <a:srgbClr val="CC0000"/>
              </a:buClr>
              <a:buNone/>
            </a:pPr>
            <a:r>
              <a:rPr lang="en-US" altLang="zh-CN" sz="2400" b="1">
                <a:solidFill>
                  <a:srgbClr val="000000"/>
                </a:solidFill>
                <a:latin typeface="黑体" panose="02010609060101010101" pitchFamily="49" charset="-122"/>
                <a:ea typeface="黑体" panose="02010609060101010101" pitchFamily="49" charset="-122"/>
              </a:rPr>
              <a:t>1.2.2 </a:t>
            </a:r>
            <a:r>
              <a:rPr lang="zh-CN" altLang="en-US" sz="2400" b="1">
                <a:solidFill>
                  <a:srgbClr val="000000"/>
                </a:solidFill>
                <a:latin typeface="黑体" panose="02010609060101010101" pitchFamily="49" charset="-122"/>
                <a:ea typeface="黑体" panose="02010609060101010101" pitchFamily="49" charset="-122"/>
              </a:rPr>
              <a:t>人工智能的第一次繁荣</a:t>
            </a:r>
            <a:endParaRPr lang="en-US" altLang="zh-CN" sz="2400" b="1">
              <a:solidFill>
                <a:srgbClr val="000000"/>
              </a:solidFill>
              <a:latin typeface="黑体" panose="02010609060101010101" pitchFamily="49" charset="-122"/>
              <a:ea typeface="黑体" panose="02010609060101010101" pitchFamily="49" charset="-122"/>
            </a:endParaRPr>
          </a:p>
          <a:p>
            <a:pPr marL="0" indent="0">
              <a:lnSpc>
                <a:spcPct val="160000"/>
              </a:lnSpc>
              <a:buClr>
                <a:srgbClr val="CC0000"/>
              </a:buClr>
              <a:buNone/>
            </a:pPr>
            <a:r>
              <a:rPr lang="zh-CN" altLang="en-US" sz="2400" b="1">
                <a:solidFill>
                  <a:srgbClr val="000000"/>
                </a:solidFill>
                <a:latin typeface="黑体" panose="02010609060101010101" pitchFamily="49" charset="-122"/>
                <a:ea typeface="黑体" panose="02010609060101010101" pitchFamily="49" charset="-122"/>
              </a:rPr>
              <a:t>逻辑智能的浪潮</a:t>
            </a:r>
            <a:r>
              <a:rPr lang="en-US" altLang="zh-CN" sz="2400" b="1">
                <a:solidFill>
                  <a:srgbClr val="000000"/>
                </a:solidFill>
                <a:latin typeface="黑体" panose="02010609060101010101" pitchFamily="49" charset="-122"/>
                <a:ea typeface="黑体" panose="02010609060101010101" pitchFamily="49" charset="-122"/>
              </a:rPr>
              <a:t>——</a:t>
            </a:r>
            <a:r>
              <a:rPr lang="zh-CN" altLang="en-US" sz="2400" b="1">
                <a:solidFill>
                  <a:srgbClr val="000000"/>
                </a:solidFill>
                <a:latin typeface="黑体" panose="02010609060101010101" pitchFamily="49" charset="-122"/>
                <a:ea typeface="黑体" panose="02010609060101010101" pitchFamily="49" charset="-122"/>
              </a:rPr>
              <a:t>符号主义</a:t>
            </a:r>
            <a:endParaRPr lang="en-US" altLang="zh-CN" sz="2400" b="1">
              <a:solidFill>
                <a:srgbClr val="000000"/>
              </a:solidFill>
              <a:latin typeface="黑体" panose="02010609060101010101" pitchFamily="49" charset="-122"/>
              <a:ea typeface="黑体" panose="02010609060101010101" pitchFamily="49" charset="-122"/>
            </a:endParaRPr>
          </a:p>
          <a:p>
            <a:pPr marL="0" indent="0">
              <a:lnSpc>
                <a:spcPct val="160000"/>
              </a:lnSpc>
              <a:buClr>
                <a:srgbClr val="CC0000"/>
              </a:buClr>
              <a:buNone/>
            </a:pPr>
            <a:endParaRPr lang="en-US" altLang="zh-CN" sz="2400" b="1">
              <a:solidFill>
                <a:srgbClr val="000000"/>
              </a:solidFill>
              <a:latin typeface="黑体" panose="02010609060101010101" pitchFamily="49" charset="-122"/>
              <a:ea typeface="黑体" panose="02010609060101010101" pitchFamily="49" charset="-122"/>
            </a:endParaRPr>
          </a:p>
          <a:p>
            <a:pPr marL="0" indent="0">
              <a:lnSpc>
                <a:spcPct val="160000"/>
              </a:lnSpc>
              <a:buClr>
                <a:srgbClr val="CC0000"/>
              </a:buClr>
              <a:buNone/>
            </a:pPr>
            <a:endParaRPr lang="en-US" altLang="zh-CN" sz="2400" b="1">
              <a:solidFill>
                <a:srgbClr val="000000"/>
              </a:solidFill>
              <a:latin typeface="黑体" panose="02010609060101010101" pitchFamily="49" charset="-122"/>
              <a:ea typeface="黑体" panose="02010609060101010101" pitchFamily="49" charset="-122"/>
            </a:endParaRPr>
          </a:p>
          <a:p>
            <a:pPr marL="0" indent="0">
              <a:lnSpc>
                <a:spcPct val="160000"/>
              </a:lnSpc>
              <a:buClr>
                <a:srgbClr val="CC0000"/>
              </a:buClr>
              <a:buNone/>
            </a:pPr>
            <a:endParaRPr lang="en-US" altLang="zh-CN" sz="2400" b="1">
              <a:solidFill>
                <a:srgbClr val="000000"/>
              </a:solidFill>
              <a:latin typeface="黑体" panose="02010609060101010101" pitchFamily="49" charset="-122"/>
              <a:ea typeface="黑体" panose="02010609060101010101" pitchFamily="49" charset="-122"/>
            </a:endParaRPr>
          </a:p>
          <a:p>
            <a:pPr marL="0" indent="0">
              <a:lnSpc>
                <a:spcPct val="160000"/>
              </a:lnSpc>
              <a:buClr>
                <a:srgbClr val="CC0000"/>
              </a:buClr>
              <a:buNone/>
            </a:pPr>
            <a:r>
              <a:rPr lang="en-US" altLang="zh-CN" sz="2400" b="1">
                <a:solidFill>
                  <a:srgbClr val="000000"/>
                </a:solidFill>
                <a:latin typeface="黑体" panose="02010609060101010101" pitchFamily="49" charset="-122"/>
                <a:ea typeface="黑体" panose="02010609060101010101" pitchFamily="49" charset="-122"/>
              </a:rPr>
              <a:t>   </a:t>
            </a:r>
            <a:r>
              <a:rPr lang="zh-CN" altLang="en-US" sz="2400" b="1">
                <a:solidFill>
                  <a:srgbClr val="000000"/>
                </a:solidFill>
                <a:latin typeface="黑体" panose="02010609060101010101" pitchFamily="49" charset="-122"/>
                <a:ea typeface="黑体" panose="02010609060101010101" pitchFamily="49" charset="-122"/>
              </a:rPr>
              <a:t>在当时的计算条件下，将人类知识表示为符号，进行推理演算，是最可行的方法。</a:t>
            </a:r>
          </a:p>
          <a:p>
            <a:pPr marL="0" indent="0">
              <a:lnSpc>
                <a:spcPct val="160000"/>
              </a:lnSpc>
              <a:buClr>
                <a:srgbClr val="CC0000"/>
              </a:buClr>
              <a:buNone/>
            </a:pPr>
            <a:endParaRPr lang="zh-CN" altLang="en-US" sz="2400" b="1">
              <a:solidFill>
                <a:srgbClr val="000000"/>
              </a:solidFill>
              <a:latin typeface="黑体" panose="02010609060101010101" pitchFamily="49" charset="-122"/>
              <a:ea typeface="黑体" panose="02010609060101010101" pitchFamily="49" charset="-122"/>
            </a:endParaRPr>
          </a:p>
        </p:txBody>
      </p:sp>
      <p:pic>
        <p:nvPicPr>
          <p:cNvPr id="5" name="图片 4">
            <a:extLst>
              <a:ext uri="{FF2B5EF4-FFF2-40B4-BE49-F238E27FC236}">
                <a16:creationId xmlns:a16="http://schemas.microsoft.com/office/drawing/2014/main" id="{E5A0B2E8-4F00-4FEA-9DDE-778FDD65254E}"/>
              </a:ext>
            </a:extLst>
          </p:cNvPr>
          <p:cNvPicPr>
            <a:picLocks noChangeAspect="1"/>
          </p:cNvPicPr>
          <p:nvPr/>
        </p:nvPicPr>
        <p:blipFill>
          <a:blip r:embed="rId2"/>
          <a:stretch>
            <a:fillRect/>
          </a:stretch>
        </p:blipFill>
        <p:spPr>
          <a:xfrm>
            <a:off x="1907704" y="2348880"/>
            <a:ext cx="6264696" cy="2548224"/>
          </a:xfrm>
          <a:prstGeom prst="rect">
            <a:avLst/>
          </a:prstGeom>
        </p:spPr>
      </p:pic>
      <p:sp>
        <p:nvSpPr>
          <p:cNvPr id="6" name="文本框 5">
            <a:extLst>
              <a:ext uri="{FF2B5EF4-FFF2-40B4-BE49-F238E27FC236}">
                <a16:creationId xmlns:a16="http://schemas.microsoft.com/office/drawing/2014/main" id="{E18282D2-2ABB-4A03-8ECA-F948248A72D0}"/>
              </a:ext>
            </a:extLst>
          </p:cNvPr>
          <p:cNvSpPr txBox="1"/>
          <p:nvPr/>
        </p:nvSpPr>
        <p:spPr>
          <a:xfrm>
            <a:off x="8162728" y="963017"/>
            <a:ext cx="527709" cy="461665"/>
          </a:xfrm>
          <a:prstGeom prst="rect">
            <a:avLst/>
          </a:prstGeom>
          <a:noFill/>
        </p:spPr>
        <p:txBody>
          <a:bodyPr wrap="none" rtlCol="0">
            <a:spAutoFit/>
          </a:bodyPr>
          <a:lstStyle/>
          <a:p>
            <a:r>
              <a:rPr lang="en-US" sz="2400"/>
              <a:t>25</a:t>
            </a:r>
          </a:p>
        </p:txBody>
      </p:sp>
    </p:spTree>
    <p:extLst>
      <p:ext uri="{BB962C8B-B14F-4D97-AF65-F5344CB8AC3E}">
        <p14:creationId xmlns:p14="http://schemas.microsoft.com/office/powerpoint/2010/main" val="31187020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B0E6CF43-B033-4B1D-9AC6-706417574F98}"/>
              </a:ext>
            </a:extLst>
          </p:cNvPr>
          <p:cNvSpPr txBox="1"/>
          <p:nvPr/>
        </p:nvSpPr>
        <p:spPr>
          <a:xfrm>
            <a:off x="611560" y="116632"/>
            <a:ext cx="5109091" cy="1077218"/>
          </a:xfrm>
          <a:prstGeom prst="rect">
            <a:avLst/>
          </a:prstGeom>
          <a:noFill/>
        </p:spPr>
        <p:txBody>
          <a:bodyPr wrap="none" rtlCol="0">
            <a:spAutoFit/>
          </a:bodyPr>
          <a:lstStyle/>
          <a:p>
            <a:r>
              <a:rPr lang="en-US" altLang="zh-CN" sz="3200">
                <a:solidFill>
                  <a:schemeClr val="bg1"/>
                </a:solidFill>
                <a:latin typeface="黑体" panose="02010609060101010101" pitchFamily="49" charset="-122"/>
                <a:ea typeface="黑体" panose="02010609060101010101" pitchFamily="49" charset="-122"/>
              </a:rPr>
              <a:t>1.2 </a:t>
            </a:r>
            <a:r>
              <a:rPr lang="zh-CN" altLang="en-US" sz="3200">
                <a:solidFill>
                  <a:schemeClr val="bg1"/>
                </a:solidFill>
                <a:latin typeface="黑体" panose="02010609060101010101" pitchFamily="49" charset="-122"/>
                <a:ea typeface="黑体" panose="02010609060101010101" pitchFamily="49" charset="-122"/>
              </a:rPr>
              <a:t>人工智能的产生与发展</a:t>
            </a:r>
          </a:p>
          <a:p>
            <a:endParaRPr lang="en-US" sz="3200">
              <a:solidFill>
                <a:schemeClr val="bg1"/>
              </a:solidFill>
              <a:latin typeface="黑体" panose="02010609060101010101" pitchFamily="49" charset="-122"/>
              <a:ea typeface="黑体" panose="02010609060101010101" pitchFamily="49" charset="-122"/>
            </a:endParaRPr>
          </a:p>
        </p:txBody>
      </p:sp>
      <p:sp>
        <p:nvSpPr>
          <p:cNvPr id="3" name="Rectangle 3">
            <a:extLst>
              <a:ext uri="{FF2B5EF4-FFF2-40B4-BE49-F238E27FC236}">
                <a16:creationId xmlns:a16="http://schemas.microsoft.com/office/drawing/2014/main" id="{B128C955-B2C6-4FF9-9DE9-2F77059D7894}"/>
              </a:ext>
            </a:extLst>
          </p:cNvPr>
          <p:cNvSpPr txBox="1">
            <a:spLocks noChangeArrowheads="1"/>
          </p:cNvSpPr>
          <p:nvPr/>
        </p:nvSpPr>
        <p:spPr bwMode="auto">
          <a:xfrm>
            <a:off x="277020" y="1077778"/>
            <a:ext cx="8866980" cy="7949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anchor="t" anchorCtr="0" compatLnSpc="1">
            <a:prstTxWarp prst="textNoShape">
              <a:avLst/>
            </a:prstTxWarp>
          </a:bodyPr>
          <a:lstStyle>
            <a:lvl1pPr marL="469900" indent="-469900" algn="l" rtl="0" fontAlgn="base">
              <a:lnSpc>
                <a:spcPct val="120000"/>
              </a:lnSpc>
              <a:spcBef>
                <a:spcPct val="40000"/>
              </a:spcBef>
              <a:spcAft>
                <a:spcPct val="0"/>
              </a:spcAft>
              <a:buClr>
                <a:schemeClr val="accent2"/>
              </a:buClr>
              <a:buFont typeface="Wingdings" panose="05000000000000000000" pitchFamily="2" charset="2"/>
              <a:buChar char="o"/>
              <a:defRPr sz="2800" kern="1200">
                <a:solidFill>
                  <a:schemeClr val="tx1"/>
                </a:solidFill>
                <a:latin typeface="+mn-lt"/>
                <a:ea typeface="+mn-ea"/>
                <a:cs typeface="+mn-cs"/>
              </a:defRPr>
            </a:lvl1pPr>
            <a:lvl2pPr marL="908050" indent="-436563" algn="l" rtl="0" fontAlgn="base">
              <a:spcBef>
                <a:spcPct val="20000"/>
              </a:spcBef>
              <a:spcAft>
                <a:spcPct val="0"/>
              </a:spcAft>
              <a:buClr>
                <a:schemeClr val="accent2"/>
              </a:buClr>
              <a:buFont typeface="Wingdings" panose="05000000000000000000" pitchFamily="2" charset="2"/>
              <a:buChar char="n"/>
              <a:defRPr sz="2600" kern="1200">
                <a:solidFill>
                  <a:schemeClr val="folHlink"/>
                </a:solidFill>
                <a:latin typeface="+mn-lt"/>
                <a:ea typeface="+mn-ea"/>
                <a:cs typeface="+mn-cs"/>
              </a:defRPr>
            </a:lvl2pPr>
            <a:lvl3pPr marL="1304925" indent="-395288" algn="l" rtl="0" fontAlgn="base">
              <a:spcBef>
                <a:spcPct val="20000"/>
              </a:spcBef>
              <a:spcAft>
                <a:spcPct val="0"/>
              </a:spcAft>
              <a:buClr>
                <a:schemeClr val="accent2"/>
              </a:buClr>
              <a:buFont typeface="Wingdings" panose="05000000000000000000" pitchFamily="2" charset="2"/>
              <a:buChar char="o"/>
              <a:defRPr sz="2300" kern="1200">
                <a:solidFill>
                  <a:srgbClr val="009900"/>
                </a:solidFill>
                <a:latin typeface="+mn-lt"/>
                <a:ea typeface="+mn-ea"/>
                <a:cs typeface="+mn-cs"/>
              </a:defRPr>
            </a:lvl3pPr>
            <a:lvl4pPr marL="1693863" indent="-387350" algn="l" rtl="0" fontAlgn="base">
              <a:spcBef>
                <a:spcPct val="20000"/>
              </a:spcBef>
              <a:spcAft>
                <a:spcPct val="0"/>
              </a:spcAft>
              <a:buClr>
                <a:schemeClr val="accent2"/>
              </a:buClr>
              <a:buFont typeface="Wingdings" panose="05000000000000000000" pitchFamily="2" charset="2"/>
              <a:buChar char="n"/>
              <a:defRPr sz="2000" kern="1200">
                <a:solidFill>
                  <a:srgbClr val="0099CC"/>
                </a:solidFill>
                <a:latin typeface="+mn-lt"/>
                <a:ea typeface="+mn-ea"/>
                <a:cs typeface="+mn-cs"/>
              </a:defRPr>
            </a:lvl4pPr>
            <a:lvl5pPr marL="2093913" indent="-398463" algn="l" rtl="0" fontAlgn="base">
              <a:spcBef>
                <a:spcPct val="25000"/>
              </a:spcBef>
              <a:spcAft>
                <a:spcPct val="0"/>
              </a:spcAft>
              <a:buClr>
                <a:schemeClr val="accent2"/>
              </a:buClr>
              <a:buFont typeface="Wingdings" panose="05000000000000000000" pitchFamily="2" charset="2"/>
              <a:buChar char="§"/>
              <a:defRPr sz="2000" kern="1200">
                <a:solidFill>
                  <a:srgbClr val="99CC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60000"/>
              </a:lnSpc>
              <a:buClr>
                <a:srgbClr val="CC0000"/>
              </a:buClr>
              <a:buNone/>
            </a:pPr>
            <a:r>
              <a:rPr lang="en-US" altLang="zh-CN" sz="2400" b="1">
                <a:solidFill>
                  <a:srgbClr val="000000"/>
                </a:solidFill>
                <a:latin typeface="黑体" panose="02010609060101010101" pitchFamily="49" charset="-122"/>
                <a:ea typeface="黑体" panose="02010609060101010101" pitchFamily="49" charset="-122"/>
              </a:rPr>
              <a:t>1.2.2 </a:t>
            </a:r>
            <a:r>
              <a:rPr lang="zh-CN" altLang="en-US" sz="2400" b="1">
                <a:solidFill>
                  <a:srgbClr val="000000"/>
                </a:solidFill>
                <a:latin typeface="黑体" panose="02010609060101010101" pitchFamily="49" charset="-122"/>
                <a:ea typeface="黑体" panose="02010609060101010101" pitchFamily="49" charset="-122"/>
              </a:rPr>
              <a:t>人工智能的第一次繁荣</a:t>
            </a:r>
            <a:endParaRPr lang="en-US" altLang="zh-CN" sz="2400" b="1">
              <a:solidFill>
                <a:srgbClr val="000000"/>
              </a:solidFill>
              <a:latin typeface="黑体" panose="02010609060101010101" pitchFamily="49" charset="-122"/>
              <a:ea typeface="黑体" panose="02010609060101010101" pitchFamily="49" charset="-122"/>
            </a:endParaRPr>
          </a:p>
          <a:p>
            <a:pPr marL="0" indent="0">
              <a:lnSpc>
                <a:spcPct val="160000"/>
              </a:lnSpc>
              <a:buClr>
                <a:srgbClr val="CC0000"/>
              </a:buClr>
              <a:buNone/>
            </a:pPr>
            <a:r>
              <a:rPr lang="zh-CN" altLang="en-US" sz="2400" b="1">
                <a:solidFill>
                  <a:srgbClr val="000000"/>
                </a:solidFill>
                <a:latin typeface="黑体" panose="02010609060101010101" pitchFamily="49" charset="-122"/>
                <a:ea typeface="黑体" panose="02010609060101010101" pitchFamily="49" charset="-122"/>
              </a:rPr>
              <a:t>逻辑智能的浪潮</a:t>
            </a:r>
            <a:r>
              <a:rPr lang="en-US" altLang="zh-CN" sz="2400" b="1">
                <a:solidFill>
                  <a:srgbClr val="000000"/>
                </a:solidFill>
                <a:latin typeface="黑体" panose="02010609060101010101" pitchFamily="49" charset="-122"/>
                <a:ea typeface="黑体" panose="02010609060101010101" pitchFamily="49" charset="-122"/>
              </a:rPr>
              <a:t>——</a:t>
            </a:r>
            <a:r>
              <a:rPr lang="zh-CN" altLang="en-US" sz="2400" b="1">
                <a:solidFill>
                  <a:srgbClr val="000000"/>
                </a:solidFill>
                <a:latin typeface="黑体" panose="02010609060101010101" pitchFamily="49" charset="-122"/>
                <a:ea typeface="黑体" panose="02010609060101010101" pitchFamily="49" charset="-122"/>
              </a:rPr>
              <a:t>符号主义</a:t>
            </a:r>
            <a:endParaRPr lang="en-US" altLang="zh-CN" sz="2400" b="1">
              <a:solidFill>
                <a:srgbClr val="000000"/>
              </a:solidFill>
              <a:latin typeface="黑体" panose="02010609060101010101" pitchFamily="49" charset="-122"/>
              <a:ea typeface="黑体" panose="02010609060101010101" pitchFamily="49" charset="-122"/>
            </a:endParaRPr>
          </a:p>
          <a:p>
            <a:pPr marL="0" indent="0">
              <a:lnSpc>
                <a:spcPct val="160000"/>
              </a:lnSpc>
              <a:buClr>
                <a:srgbClr val="CC0000"/>
              </a:buClr>
              <a:buNone/>
            </a:pPr>
            <a:r>
              <a:rPr lang="zh-CN" altLang="en-US" sz="2400" b="1">
                <a:solidFill>
                  <a:srgbClr val="000000"/>
                </a:solidFill>
                <a:latin typeface="黑体" panose="02010609060101010101" pitchFamily="49" charset="-122"/>
                <a:ea typeface="黑体" panose="02010609060101010101" pitchFamily="49" charset="-122"/>
              </a:rPr>
              <a:t>在定理证明方面：</a:t>
            </a:r>
            <a:endParaRPr lang="en-US" altLang="zh-CN" sz="2400" b="1">
              <a:solidFill>
                <a:srgbClr val="000000"/>
              </a:solidFill>
              <a:latin typeface="黑体" panose="02010609060101010101" pitchFamily="49" charset="-122"/>
              <a:ea typeface="黑体" panose="02010609060101010101" pitchFamily="49" charset="-122"/>
            </a:endParaRPr>
          </a:p>
          <a:p>
            <a:pPr marL="0" indent="0">
              <a:lnSpc>
                <a:spcPct val="160000"/>
              </a:lnSpc>
              <a:buClr>
                <a:srgbClr val="CC0000"/>
              </a:buClr>
              <a:buNone/>
            </a:pPr>
            <a:endParaRPr lang="en-US" altLang="zh-CN" sz="2400" b="1">
              <a:solidFill>
                <a:srgbClr val="000000"/>
              </a:solidFill>
              <a:latin typeface="黑体" panose="02010609060101010101" pitchFamily="49" charset="-122"/>
              <a:ea typeface="黑体" panose="02010609060101010101" pitchFamily="49" charset="-122"/>
            </a:endParaRPr>
          </a:p>
          <a:p>
            <a:pPr marL="0" indent="0">
              <a:lnSpc>
                <a:spcPct val="160000"/>
              </a:lnSpc>
              <a:buClr>
                <a:srgbClr val="CC0000"/>
              </a:buClr>
              <a:buNone/>
            </a:pPr>
            <a:endParaRPr lang="en-US" altLang="zh-CN" sz="2400" b="1">
              <a:solidFill>
                <a:srgbClr val="000000"/>
              </a:solidFill>
              <a:latin typeface="黑体" panose="02010609060101010101" pitchFamily="49" charset="-122"/>
              <a:ea typeface="黑体" panose="02010609060101010101" pitchFamily="49" charset="-122"/>
            </a:endParaRPr>
          </a:p>
          <a:p>
            <a:pPr marL="0" indent="0">
              <a:lnSpc>
                <a:spcPct val="160000"/>
              </a:lnSpc>
              <a:buClr>
                <a:srgbClr val="CC0000"/>
              </a:buClr>
              <a:buNone/>
            </a:pPr>
            <a:endParaRPr lang="en-US" altLang="zh-CN" sz="2400" b="1">
              <a:solidFill>
                <a:srgbClr val="000000"/>
              </a:solidFill>
              <a:latin typeface="黑体" panose="02010609060101010101" pitchFamily="49" charset="-122"/>
              <a:ea typeface="黑体" panose="02010609060101010101" pitchFamily="49" charset="-122"/>
            </a:endParaRPr>
          </a:p>
          <a:p>
            <a:pPr marL="0" indent="0">
              <a:lnSpc>
                <a:spcPct val="160000"/>
              </a:lnSpc>
              <a:buClr>
                <a:srgbClr val="CC0000"/>
              </a:buClr>
              <a:buNone/>
            </a:pPr>
            <a:endParaRPr lang="zh-CN" altLang="en-US" sz="2400" b="1">
              <a:solidFill>
                <a:srgbClr val="000000"/>
              </a:solidFill>
              <a:latin typeface="黑体" panose="02010609060101010101" pitchFamily="49" charset="-122"/>
              <a:ea typeface="黑体" panose="02010609060101010101" pitchFamily="49" charset="-122"/>
            </a:endParaRPr>
          </a:p>
        </p:txBody>
      </p:sp>
      <p:pic>
        <p:nvPicPr>
          <p:cNvPr id="5" name="图片 4">
            <a:extLst>
              <a:ext uri="{FF2B5EF4-FFF2-40B4-BE49-F238E27FC236}">
                <a16:creationId xmlns:a16="http://schemas.microsoft.com/office/drawing/2014/main" id="{918DD659-5C03-4EF6-8237-ABEBCE15F462}"/>
              </a:ext>
            </a:extLst>
          </p:cNvPr>
          <p:cNvPicPr>
            <a:picLocks noChangeAspect="1"/>
          </p:cNvPicPr>
          <p:nvPr/>
        </p:nvPicPr>
        <p:blipFill>
          <a:blip r:embed="rId2"/>
          <a:stretch>
            <a:fillRect/>
          </a:stretch>
        </p:blipFill>
        <p:spPr>
          <a:xfrm>
            <a:off x="899592" y="3356992"/>
            <a:ext cx="7128792" cy="2801990"/>
          </a:xfrm>
          <a:prstGeom prst="rect">
            <a:avLst/>
          </a:prstGeom>
        </p:spPr>
      </p:pic>
      <p:sp>
        <p:nvSpPr>
          <p:cNvPr id="6" name="文本框 5">
            <a:extLst>
              <a:ext uri="{FF2B5EF4-FFF2-40B4-BE49-F238E27FC236}">
                <a16:creationId xmlns:a16="http://schemas.microsoft.com/office/drawing/2014/main" id="{541AE796-8F1A-44DD-B45C-67A31AE118B6}"/>
              </a:ext>
            </a:extLst>
          </p:cNvPr>
          <p:cNvSpPr txBox="1"/>
          <p:nvPr/>
        </p:nvSpPr>
        <p:spPr>
          <a:xfrm>
            <a:off x="8172400" y="1077778"/>
            <a:ext cx="527709" cy="461665"/>
          </a:xfrm>
          <a:prstGeom prst="rect">
            <a:avLst/>
          </a:prstGeom>
          <a:noFill/>
        </p:spPr>
        <p:txBody>
          <a:bodyPr wrap="none" rtlCol="0">
            <a:spAutoFit/>
          </a:bodyPr>
          <a:lstStyle/>
          <a:p>
            <a:r>
              <a:rPr lang="en-US" sz="2400"/>
              <a:t>26</a:t>
            </a:r>
          </a:p>
        </p:txBody>
      </p:sp>
    </p:spTree>
    <p:extLst>
      <p:ext uri="{BB962C8B-B14F-4D97-AF65-F5344CB8AC3E}">
        <p14:creationId xmlns:p14="http://schemas.microsoft.com/office/powerpoint/2010/main" val="3808632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B0E6CF43-B033-4B1D-9AC6-706417574F98}"/>
              </a:ext>
            </a:extLst>
          </p:cNvPr>
          <p:cNvSpPr txBox="1"/>
          <p:nvPr/>
        </p:nvSpPr>
        <p:spPr>
          <a:xfrm>
            <a:off x="611560" y="116632"/>
            <a:ext cx="5109091" cy="1077218"/>
          </a:xfrm>
          <a:prstGeom prst="rect">
            <a:avLst/>
          </a:prstGeom>
          <a:noFill/>
        </p:spPr>
        <p:txBody>
          <a:bodyPr wrap="none" rtlCol="0">
            <a:spAutoFit/>
          </a:bodyPr>
          <a:lstStyle/>
          <a:p>
            <a:r>
              <a:rPr lang="en-US" altLang="zh-CN" sz="3200">
                <a:solidFill>
                  <a:schemeClr val="bg1"/>
                </a:solidFill>
                <a:latin typeface="黑体" panose="02010609060101010101" pitchFamily="49" charset="-122"/>
                <a:ea typeface="黑体" panose="02010609060101010101" pitchFamily="49" charset="-122"/>
              </a:rPr>
              <a:t>1.2 </a:t>
            </a:r>
            <a:r>
              <a:rPr lang="zh-CN" altLang="en-US" sz="3200">
                <a:solidFill>
                  <a:schemeClr val="bg1"/>
                </a:solidFill>
                <a:latin typeface="黑体" panose="02010609060101010101" pitchFamily="49" charset="-122"/>
                <a:ea typeface="黑体" panose="02010609060101010101" pitchFamily="49" charset="-122"/>
              </a:rPr>
              <a:t>人工智能的产生与发展</a:t>
            </a:r>
          </a:p>
          <a:p>
            <a:endParaRPr lang="en-US" sz="3200">
              <a:solidFill>
                <a:schemeClr val="bg1"/>
              </a:solidFill>
              <a:latin typeface="黑体" panose="02010609060101010101" pitchFamily="49" charset="-122"/>
              <a:ea typeface="黑体" panose="02010609060101010101" pitchFamily="49" charset="-122"/>
            </a:endParaRPr>
          </a:p>
        </p:txBody>
      </p:sp>
      <p:sp>
        <p:nvSpPr>
          <p:cNvPr id="3" name="Rectangle 3">
            <a:extLst>
              <a:ext uri="{FF2B5EF4-FFF2-40B4-BE49-F238E27FC236}">
                <a16:creationId xmlns:a16="http://schemas.microsoft.com/office/drawing/2014/main" id="{B128C955-B2C6-4FF9-9DE9-2F77059D7894}"/>
              </a:ext>
            </a:extLst>
          </p:cNvPr>
          <p:cNvSpPr txBox="1">
            <a:spLocks noChangeArrowheads="1"/>
          </p:cNvSpPr>
          <p:nvPr/>
        </p:nvSpPr>
        <p:spPr bwMode="auto">
          <a:xfrm>
            <a:off x="138510" y="650888"/>
            <a:ext cx="8866980" cy="7949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anchor="t" anchorCtr="0" compatLnSpc="1">
            <a:prstTxWarp prst="textNoShape">
              <a:avLst/>
            </a:prstTxWarp>
          </a:bodyPr>
          <a:lstStyle>
            <a:lvl1pPr marL="469900" indent="-469900" algn="l" rtl="0" fontAlgn="base">
              <a:lnSpc>
                <a:spcPct val="120000"/>
              </a:lnSpc>
              <a:spcBef>
                <a:spcPct val="40000"/>
              </a:spcBef>
              <a:spcAft>
                <a:spcPct val="0"/>
              </a:spcAft>
              <a:buClr>
                <a:schemeClr val="accent2"/>
              </a:buClr>
              <a:buFont typeface="Wingdings" panose="05000000000000000000" pitchFamily="2" charset="2"/>
              <a:buChar char="o"/>
              <a:defRPr sz="2800" kern="1200">
                <a:solidFill>
                  <a:schemeClr val="tx1"/>
                </a:solidFill>
                <a:latin typeface="+mn-lt"/>
                <a:ea typeface="+mn-ea"/>
                <a:cs typeface="+mn-cs"/>
              </a:defRPr>
            </a:lvl1pPr>
            <a:lvl2pPr marL="908050" indent="-436563" algn="l" rtl="0" fontAlgn="base">
              <a:spcBef>
                <a:spcPct val="20000"/>
              </a:spcBef>
              <a:spcAft>
                <a:spcPct val="0"/>
              </a:spcAft>
              <a:buClr>
                <a:schemeClr val="accent2"/>
              </a:buClr>
              <a:buFont typeface="Wingdings" panose="05000000000000000000" pitchFamily="2" charset="2"/>
              <a:buChar char="n"/>
              <a:defRPr sz="2600" kern="1200">
                <a:solidFill>
                  <a:schemeClr val="folHlink"/>
                </a:solidFill>
                <a:latin typeface="+mn-lt"/>
                <a:ea typeface="+mn-ea"/>
                <a:cs typeface="+mn-cs"/>
              </a:defRPr>
            </a:lvl2pPr>
            <a:lvl3pPr marL="1304925" indent="-395288" algn="l" rtl="0" fontAlgn="base">
              <a:spcBef>
                <a:spcPct val="20000"/>
              </a:spcBef>
              <a:spcAft>
                <a:spcPct val="0"/>
              </a:spcAft>
              <a:buClr>
                <a:schemeClr val="accent2"/>
              </a:buClr>
              <a:buFont typeface="Wingdings" panose="05000000000000000000" pitchFamily="2" charset="2"/>
              <a:buChar char="o"/>
              <a:defRPr sz="2300" kern="1200">
                <a:solidFill>
                  <a:srgbClr val="009900"/>
                </a:solidFill>
                <a:latin typeface="+mn-lt"/>
                <a:ea typeface="+mn-ea"/>
                <a:cs typeface="+mn-cs"/>
              </a:defRPr>
            </a:lvl3pPr>
            <a:lvl4pPr marL="1693863" indent="-387350" algn="l" rtl="0" fontAlgn="base">
              <a:spcBef>
                <a:spcPct val="20000"/>
              </a:spcBef>
              <a:spcAft>
                <a:spcPct val="0"/>
              </a:spcAft>
              <a:buClr>
                <a:schemeClr val="accent2"/>
              </a:buClr>
              <a:buFont typeface="Wingdings" panose="05000000000000000000" pitchFamily="2" charset="2"/>
              <a:buChar char="n"/>
              <a:defRPr sz="2000" kern="1200">
                <a:solidFill>
                  <a:srgbClr val="0099CC"/>
                </a:solidFill>
                <a:latin typeface="+mn-lt"/>
                <a:ea typeface="+mn-ea"/>
                <a:cs typeface="+mn-cs"/>
              </a:defRPr>
            </a:lvl4pPr>
            <a:lvl5pPr marL="2093913" indent="-398463" algn="l" rtl="0" fontAlgn="base">
              <a:spcBef>
                <a:spcPct val="25000"/>
              </a:spcBef>
              <a:spcAft>
                <a:spcPct val="0"/>
              </a:spcAft>
              <a:buClr>
                <a:schemeClr val="accent2"/>
              </a:buClr>
              <a:buFont typeface="Wingdings" panose="05000000000000000000" pitchFamily="2" charset="2"/>
              <a:buChar char="§"/>
              <a:defRPr sz="2000" kern="1200">
                <a:solidFill>
                  <a:srgbClr val="99CC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60000"/>
              </a:lnSpc>
              <a:buClr>
                <a:srgbClr val="CC0000"/>
              </a:buClr>
              <a:buNone/>
            </a:pPr>
            <a:r>
              <a:rPr lang="en-US" altLang="zh-CN" sz="2400" b="1">
                <a:solidFill>
                  <a:srgbClr val="000000"/>
                </a:solidFill>
                <a:latin typeface="黑体" panose="02010609060101010101" pitchFamily="49" charset="-122"/>
                <a:ea typeface="黑体" panose="02010609060101010101" pitchFamily="49" charset="-122"/>
              </a:rPr>
              <a:t>1.2.2 </a:t>
            </a:r>
            <a:r>
              <a:rPr lang="zh-CN" altLang="en-US" sz="2400" b="1">
                <a:solidFill>
                  <a:srgbClr val="000000"/>
                </a:solidFill>
                <a:latin typeface="黑体" panose="02010609060101010101" pitchFamily="49" charset="-122"/>
                <a:ea typeface="黑体" panose="02010609060101010101" pitchFamily="49" charset="-122"/>
              </a:rPr>
              <a:t>人工智能的第一次繁荣</a:t>
            </a:r>
            <a:endParaRPr lang="en-US" altLang="zh-CN" sz="2400" b="1">
              <a:solidFill>
                <a:srgbClr val="000000"/>
              </a:solidFill>
              <a:latin typeface="黑体" panose="02010609060101010101" pitchFamily="49" charset="-122"/>
              <a:ea typeface="黑体" panose="02010609060101010101" pitchFamily="49" charset="-122"/>
            </a:endParaRPr>
          </a:p>
          <a:p>
            <a:pPr marL="0" indent="0">
              <a:lnSpc>
                <a:spcPct val="100000"/>
              </a:lnSpc>
              <a:buClr>
                <a:srgbClr val="CC0000"/>
              </a:buClr>
              <a:buNone/>
            </a:pPr>
            <a:r>
              <a:rPr lang="zh-CN" altLang="en-US" sz="2400" b="1">
                <a:solidFill>
                  <a:srgbClr val="000000"/>
                </a:solidFill>
                <a:latin typeface="黑体" panose="02010609060101010101" pitchFamily="49" charset="-122"/>
                <a:ea typeface="黑体" panose="02010609060101010101" pitchFamily="49" charset="-122"/>
              </a:rPr>
              <a:t>机器学习的萌芽</a:t>
            </a:r>
            <a:endParaRPr lang="en-US" altLang="zh-CN" sz="2400" b="1">
              <a:solidFill>
                <a:srgbClr val="000000"/>
              </a:solidFill>
              <a:latin typeface="黑体" panose="02010609060101010101" pitchFamily="49" charset="-122"/>
              <a:ea typeface="黑体" panose="02010609060101010101" pitchFamily="49" charset="-122"/>
            </a:endParaRPr>
          </a:p>
          <a:p>
            <a:pPr marL="0" indent="0">
              <a:lnSpc>
                <a:spcPct val="100000"/>
              </a:lnSpc>
              <a:buClr>
                <a:srgbClr val="CC0000"/>
              </a:buClr>
              <a:buNone/>
            </a:pPr>
            <a:r>
              <a:rPr lang="en-US" altLang="zh-CN" sz="2400" b="1">
                <a:solidFill>
                  <a:srgbClr val="000000"/>
                </a:solidFill>
                <a:latin typeface="黑体" panose="02010609060101010101" pitchFamily="49" charset="-122"/>
                <a:ea typeface="黑体" panose="02010609060101010101" pitchFamily="49" charset="-122"/>
              </a:rPr>
              <a:t>1952</a:t>
            </a:r>
            <a:r>
              <a:rPr lang="zh-CN" altLang="en-US" sz="2400" b="1">
                <a:solidFill>
                  <a:srgbClr val="000000"/>
                </a:solidFill>
                <a:latin typeface="黑体" panose="02010609060101010101" pitchFamily="49" charset="-122"/>
                <a:ea typeface="黑体" panose="02010609060101010101" pitchFamily="49" charset="-122"/>
              </a:rPr>
              <a:t>年，</a:t>
            </a:r>
            <a:r>
              <a:rPr lang="en-US" altLang="zh-CN" sz="2400" b="1">
                <a:solidFill>
                  <a:srgbClr val="000000"/>
                </a:solidFill>
                <a:latin typeface="黑体" panose="02010609060101010101" pitchFamily="49" charset="-122"/>
                <a:ea typeface="黑体" panose="02010609060101010101" pitchFamily="49" charset="-122"/>
              </a:rPr>
              <a:t>IBM</a:t>
            </a:r>
            <a:r>
              <a:rPr lang="zh-CN" altLang="en-US" sz="2400" b="1">
                <a:solidFill>
                  <a:srgbClr val="000000"/>
                </a:solidFill>
                <a:latin typeface="黑体" panose="02010609060101010101" pitchFamily="49" charset="-122"/>
                <a:ea typeface="黑体" panose="02010609060101010101" pitchFamily="49" charset="-122"/>
              </a:rPr>
              <a:t>的萨谬尔设计了一款可以学习的跳棋程序，这个程序能通过观察棋子的走位来自动化、智能化的构建新的模型，并提高自己的下棋技巧。</a:t>
            </a:r>
            <a:endParaRPr lang="en-US" altLang="zh-CN" sz="2400" b="1">
              <a:solidFill>
                <a:srgbClr val="000000"/>
              </a:solidFill>
              <a:latin typeface="黑体" panose="02010609060101010101" pitchFamily="49" charset="-122"/>
              <a:ea typeface="黑体" panose="02010609060101010101" pitchFamily="49" charset="-122"/>
            </a:endParaRPr>
          </a:p>
          <a:p>
            <a:pPr marL="0" indent="0">
              <a:lnSpc>
                <a:spcPct val="160000"/>
              </a:lnSpc>
              <a:buClr>
                <a:srgbClr val="CC0000"/>
              </a:buClr>
              <a:buNone/>
            </a:pPr>
            <a:endParaRPr lang="en-US" altLang="zh-CN" sz="2400" b="1">
              <a:solidFill>
                <a:srgbClr val="000000"/>
              </a:solidFill>
              <a:latin typeface="黑体" panose="02010609060101010101" pitchFamily="49" charset="-122"/>
              <a:ea typeface="黑体" panose="02010609060101010101" pitchFamily="49" charset="-122"/>
            </a:endParaRPr>
          </a:p>
          <a:p>
            <a:pPr marL="0" indent="0">
              <a:lnSpc>
                <a:spcPct val="160000"/>
              </a:lnSpc>
              <a:buClr>
                <a:srgbClr val="CC0000"/>
              </a:buClr>
              <a:buNone/>
            </a:pPr>
            <a:endParaRPr lang="en-US" altLang="zh-CN" sz="2400" b="1">
              <a:solidFill>
                <a:srgbClr val="000000"/>
              </a:solidFill>
              <a:latin typeface="黑体" panose="02010609060101010101" pitchFamily="49" charset="-122"/>
              <a:ea typeface="黑体" panose="02010609060101010101" pitchFamily="49" charset="-122"/>
            </a:endParaRPr>
          </a:p>
          <a:p>
            <a:pPr marL="0" indent="0">
              <a:lnSpc>
                <a:spcPct val="160000"/>
              </a:lnSpc>
              <a:buClr>
                <a:srgbClr val="CC0000"/>
              </a:buClr>
              <a:buNone/>
            </a:pPr>
            <a:endParaRPr lang="zh-CN" altLang="en-US" sz="2400" b="1">
              <a:solidFill>
                <a:srgbClr val="000000"/>
              </a:solidFill>
              <a:latin typeface="黑体" panose="02010609060101010101" pitchFamily="49" charset="-122"/>
              <a:ea typeface="黑体" panose="02010609060101010101" pitchFamily="49" charset="-122"/>
            </a:endParaRPr>
          </a:p>
        </p:txBody>
      </p:sp>
      <p:pic>
        <p:nvPicPr>
          <p:cNvPr id="5" name="图片 4">
            <a:extLst>
              <a:ext uri="{FF2B5EF4-FFF2-40B4-BE49-F238E27FC236}">
                <a16:creationId xmlns:a16="http://schemas.microsoft.com/office/drawing/2014/main" id="{5138F423-20D9-4D79-8490-3B94D22A1A03}"/>
              </a:ext>
            </a:extLst>
          </p:cNvPr>
          <p:cNvPicPr>
            <a:picLocks noChangeAspect="1"/>
          </p:cNvPicPr>
          <p:nvPr/>
        </p:nvPicPr>
        <p:blipFill>
          <a:blip r:embed="rId2"/>
          <a:stretch>
            <a:fillRect/>
          </a:stretch>
        </p:blipFill>
        <p:spPr>
          <a:xfrm>
            <a:off x="2314857" y="3358730"/>
            <a:ext cx="4514286" cy="2848382"/>
          </a:xfrm>
          <a:prstGeom prst="rect">
            <a:avLst/>
          </a:prstGeom>
        </p:spPr>
      </p:pic>
      <p:sp>
        <p:nvSpPr>
          <p:cNvPr id="6" name="文本框 5">
            <a:extLst>
              <a:ext uri="{FF2B5EF4-FFF2-40B4-BE49-F238E27FC236}">
                <a16:creationId xmlns:a16="http://schemas.microsoft.com/office/drawing/2014/main" id="{AC070D4D-D1B0-4AF0-AC85-2CD25CB542F4}"/>
              </a:ext>
            </a:extLst>
          </p:cNvPr>
          <p:cNvSpPr txBox="1"/>
          <p:nvPr/>
        </p:nvSpPr>
        <p:spPr>
          <a:xfrm>
            <a:off x="8268585" y="1029752"/>
            <a:ext cx="527709" cy="461665"/>
          </a:xfrm>
          <a:prstGeom prst="rect">
            <a:avLst/>
          </a:prstGeom>
          <a:noFill/>
        </p:spPr>
        <p:txBody>
          <a:bodyPr wrap="none" rtlCol="0">
            <a:spAutoFit/>
          </a:bodyPr>
          <a:lstStyle/>
          <a:p>
            <a:r>
              <a:rPr lang="en-US" sz="2400"/>
              <a:t>27</a:t>
            </a:r>
          </a:p>
        </p:txBody>
      </p:sp>
      <p:sp>
        <p:nvSpPr>
          <p:cNvPr id="8" name="文本框 7">
            <a:extLst>
              <a:ext uri="{FF2B5EF4-FFF2-40B4-BE49-F238E27FC236}">
                <a16:creationId xmlns:a16="http://schemas.microsoft.com/office/drawing/2014/main" id="{8B7C648B-0E8F-47CB-A80F-57E50196ED07}"/>
              </a:ext>
            </a:extLst>
          </p:cNvPr>
          <p:cNvSpPr txBox="1"/>
          <p:nvPr/>
        </p:nvSpPr>
        <p:spPr>
          <a:xfrm>
            <a:off x="215529" y="5517232"/>
            <a:ext cx="8802410" cy="830997"/>
          </a:xfrm>
          <a:prstGeom prst="rect">
            <a:avLst/>
          </a:prstGeom>
          <a:solidFill>
            <a:srgbClr val="FFFF00"/>
          </a:solidFill>
        </p:spPr>
        <p:txBody>
          <a:bodyPr wrap="square" rtlCol="0">
            <a:spAutoFit/>
          </a:bodyPr>
          <a:lstStyle/>
          <a:p>
            <a:r>
              <a:rPr lang="zh-CN" altLang="en-US" sz="2400">
                <a:solidFill>
                  <a:srgbClr val="FF0000"/>
                </a:solidFill>
                <a:latin typeface="黑体" panose="02010609060101010101" pitchFamily="49" charset="-122"/>
                <a:ea typeface="黑体" panose="02010609060101010101" pitchFamily="49" charset="-122"/>
              </a:rPr>
              <a:t>萨谬尔用这个程序推翻了以往机器无法超越人类，不能像人一样</a:t>
            </a:r>
            <a:endParaRPr lang="en-US" altLang="zh-CN" sz="2400">
              <a:solidFill>
                <a:srgbClr val="FF0000"/>
              </a:solidFill>
              <a:latin typeface="黑体" panose="02010609060101010101" pitchFamily="49" charset="-122"/>
              <a:ea typeface="黑体" panose="02010609060101010101" pitchFamily="49" charset="-122"/>
            </a:endParaRPr>
          </a:p>
          <a:p>
            <a:r>
              <a:rPr lang="zh-CN" altLang="en-US" sz="2400">
                <a:solidFill>
                  <a:srgbClr val="FF0000"/>
                </a:solidFill>
                <a:latin typeface="黑体" panose="02010609060101010101" pitchFamily="49" charset="-122"/>
                <a:ea typeface="黑体" panose="02010609060101010101" pitchFamily="49" charset="-122"/>
              </a:rPr>
              <a:t>写代码和学习这一传统认识。</a:t>
            </a:r>
          </a:p>
        </p:txBody>
      </p:sp>
    </p:spTree>
    <p:extLst>
      <p:ext uri="{BB962C8B-B14F-4D97-AF65-F5344CB8AC3E}">
        <p14:creationId xmlns:p14="http://schemas.microsoft.com/office/powerpoint/2010/main" val="25125569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B0E6CF43-B033-4B1D-9AC6-706417574F98}"/>
              </a:ext>
            </a:extLst>
          </p:cNvPr>
          <p:cNvSpPr txBox="1"/>
          <p:nvPr/>
        </p:nvSpPr>
        <p:spPr>
          <a:xfrm>
            <a:off x="611560" y="116632"/>
            <a:ext cx="5109091" cy="1077218"/>
          </a:xfrm>
          <a:prstGeom prst="rect">
            <a:avLst/>
          </a:prstGeom>
          <a:noFill/>
        </p:spPr>
        <p:txBody>
          <a:bodyPr wrap="none" rtlCol="0">
            <a:spAutoFit/>
          </a:bodyPr>
          <a:lstStyle/>
          <a:p>
            <a:r>
              <a:rPr lang="en-US" altLang="zh-CN" sz="3200">
                <a:solidFill>
                  <a:schemeClr val="bg1"/>
                </a:solidFill>
                <a:latin typeface="黑体" panose="02010609060101010101" pitchFamily="49" charset="-122"/>
                <a:ea typeface="黑体" panose="02010609060101010101" pitchFamily="49" charset="-122"/>
              </a:rPr>
              <a:t>1.2 </a:t>
            </a:r>
            <a:r>
              <a:rPr lang="zh-CN" altLang="en-US" sz="3200">
                <a:solidFill>
                  <a:schemeClr val="bg1"/>
                </a:solidFill>
                <a:latin typeface="黑体" panose="02010609060101010101" pitchFamily="49" charset="-122"/>
                <a:ea typeface="黑体" panose="02010609060101010101" pitchFamily="49" charset="-122"/>
              </a:rPr>
              <a:t>人工智能的产生与发展</a:t>
            </a:r>
          </a:p>
          <a:p>
            <a:endParaRPr lang="en-US" sz="3200">
              <a:solidFill>
                <a:schemeClr val="bg1"/>
              </a:solidFill>
              <a:latin typeface="黑体" panose="02010609060101010101" pitchFamily="49" charset="-122"/>
              <a:ea typeface="黑体" panose="02010609060101010101" pitchFamily="49" charset="-122"/>
            </a:endParaRPr>
          </a:p>
        </p:txBody>
      </p:sp>
      <p:sp>
        <p:nvSpPr>
          <p:cNvPr id="3" name="Rectangle 3">
            <a:extLst>
              <a:ext uri="{FF2B5EF4-FFF2-40B4-BE49-F238E27FC236}">
                <a16:creationId xmlns:a16="http://schemas.microsoft.com/office/drawing/2014/main" id="{B128C955-B2C6-4FF9-9DE9-2F77059D7894}"/>
              </a:ext>
            </a:extLst>
          </p:cNvPr>
          <p:cNvSpPr txBox="1">
            <a:spLocks noChangeArrowheads="1"/>
          </p:cNvSpPr>
          <p:nvPr/>
        </p:nvSpPr>
        <p:spPr bwMode="auto">
          <a:xfrm>
            <a:off x="277020" y="1077778"/>
            <a:ext cx="8866980" cy="7949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anchor="t" anchorCtr="0" compatLnSpc="1">
            <a:prstTxWarp prst="textNoShape">
              <a:avLst/>
            </a:prstTxWarp>
          </a:bodyPr>
          <a:lstStyle>
            <a:lvl1pPr marL="469900" indent="-469900" algn="l" rtl="0" fontAlgn="base">
              <a:lnSpc>
                <a:spcPct val="120000"/>
              </a:lnSpc>
              <a:spcBef>
                <a:spcPct val="40000"/>
              </a:spcBef>
              <a:spcAft>
                <a:spcPct val="0"/>
              </a:spcAft>
              <a:buClr>
                <a:schemeClr val="accent2"/>
              </a:buClr>
              <a:buFont typeface="Wingdings" panose="05000000000000000000" pitchFamily="2" charset="2"/>
              <a:buChar char="o"/>
              <a:defRPr sz="2800" kern="1200">
                <a:solidFill>
                  <a:schemeClr val="tx1"/>
                </a:solidFill>
                <a:latin typeface="+mn-lt"/>
                <a:ea typeface="+mn-ea"/>
                <a:cs typeface="+mn-cs"/>
              </a:defRPr>
            </a:lvl1pPr>
            <a:lvl2pPr marL="908050" indent="-436563" algn="l" rtl="0" fontAlgn="base">
              <a:spcBef>
                <a:spcPct val="20000"/>
              </a:spcBef>
              <a:spcAft>
                <a:spcPct val="0"/>
              </a:spcAft>
              <a:buClr>
                <a:schemeClr val="accent2"/>
              </a:buClr>
              <a:buFont typeface="Wingdings" panose="05000000000000000000" pitchFamily="2" charset="2"/>
              <a:buChar char="n"/>
              <a:defRPr sz="2600" kern="1200">
                <a:solidFill>
                  <a:schemeClr val="folHlink"/>
                </a:solidFill>
                <a:latin typeface="+mn-lt"/>
                <a:ea typeface="+mn-ea"/>
                <a:cs typeface="+mn-cs"/>
              </a:defRPr>
            </a:lvl2pPr>
            <a:lvl3pPr marL="1304925" indent="-395288" algn="l" rtl="0" fontAlgn="base">
              <a:spcBef>
                <a:spcPct val="20000"/>
              </a:spcBef>
              <a:spcAft>
                <a:spcPct val="0"/>
              </a:spcAft>
              <a:buClr>
                <a:schemeClr val="accent2"/>
              </a:buClr>
              <a:buFont typeface="Wingdings" panose="05000000000000000000" pitchFamily="2" charset="2"/>
              <a:buChar char="o"/>
              <a:defRPr sz="2300" kern="1200">
                <a:solidFill>
                  <a:srgbClr val="009900"/>
                </a:solidFill>
                <a:latin typeface="+mn-lt"/>
                <a:ea typeface="+mn-ea"/>
                <a:cs typeface="+mn-cs"/>
              </a:defRPr>
            </a:lvl3pPr>
            <a:lvl4pPr marL="1693863" indent="-387350" algn="l" rtl="0" fontAlgn="base">
              <a:spcBef>
                <a:spcPct val="20000"/>
              </a:spcBef>
              <a:spcAft>
                <a:spcPct val="0"/>
              </a:spcAft>
              <a:buClr>
                <a:schemeClr val="accent2"/>
              </a:buClr>
              <a:buFont typeface="Wingdings" panose="05000000000000000000" pitchFamily="2" charset="2"/>
              <a:buChar char="n"/>
              <a:defRPr sz="2000" kern="1200">
                <a:solidFill>
                  <a:srgbClr val="0099CC"/>
                </a:solidFill>
                <a:latin typeface="+mn-lt"/>
                <a:ea typeface="+mn-ea"/>
                <a:cs typeface="+mn-cs"/>
              </a:defRPr>
            </a:lvl4pPr>
            <a:lvl5pPr marL="2093913" indent="-398463" algn="l" rtl="0" fontAlgn="base">
              <a:spcBef>
                <a:spcPct val="25000"/>
              </a:spcBef>
              <a:spcAft>
                <a:spcPct val="0"/>
              </a:spcAft>
              <a:buClr>
                <a:schemeClr val="accent2"/>
              </a:buClr>
              <a:buFont typeface="Wingdings" panose="05000000000000000000" pitchFamily="2" charset="2"/>
              <a:buChar char="§"/>
              <a:defRPr sz="2000" kern="1200">
                <a:solidFill>
                  <a:srgbClr val="99CC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60000"/>
              </a:lnSpc>
              <a:buClr>
                <a:srgbClr val="CC0000"/>
              </a:buClr>
              <a:buNone/>
            </a:pPr>
            <a:r>
              <a:rPr lang="en-US" altLang="zh-CN" sz="2400" b="1">
                <a:solidFill>
                  <a:srgbClr val="000000"/>
                </a:solidFill>
                <a:latin typeface="黑体" panose="02010609060101010101" pitchFamily="49" charset="-122"/>
                <a:ea typeface="黑体" panose="02010609060101010101" pitchFamily="49" charset="-122"/>
              </a:rPr>
              <a:t>1.2.2 </a:t>
            </a:r>
            <a:r>
              <a:rPr lang="zh-CN" altLang="en-US" sz="2400" b="1">
                <a:solidFill>
                  <a:srgbClr val="000000"/>
                </a:solidFill>
                <a:latin typeface="黑体" panose="02010609060101010101" pitchFamily="49" charset="-122"/>
                <a:ea typeface="黑体" panose="02010609060101010101" pitchFamily="49" charset="-122"/>
              </a:rPr>
              <a:t>人工智能的第一次繁荣</a:t>
            </a:r>
            <a:endParaRPr lang="en-US" altLang="zh-CN" sz="2400" b="1">
              <a:solidFill>
                <a:srgbClr val="000000"/>
              </a:solidFill>
              <a:latin typeface="黑体" panose="02010609060101010101" pitchFamily="49" charset="-122"/>
              <a:ea typeface="黑体" panose="02010609060101010101" pitchFamily="49" charset="-122"/>
            </a:endParaRPr>
          </a:p>
          <a:p>
            <a:pPr marL="0" indent="0">
              <a:lnSpc>
                <a:spcPct val="160000"/>
              </a:lnSpc>
              <a:buClr>
                <a:srgbClr val="CC0000"/>
              </a:buClr>
              <a:buNone/>
            </a:pPr>
            <a:r>
              <a:rPr lang="zh-CN" altLang="en-US" sz="2400" b="1">
                <a:solidFill>
                  <a:srgbClr val="000000"/>
                </a:solidFill>
                <a:latin typeface="黑体" panose="02010609060101010101" pitchFamily="49" charset="-122"/>
                <a:ea typeface="黑体" panose="02010609060101010101" pitchFamily="49" charset="-122"/>
              </a:rPr>
              <a:t>机器学习的萌芽</a:t>
            </a:r>
            <a:endParaRPr lang="en-US" altLang="zh-CN" sz="2400" b="1">
              <a:solidFill>
                <a:srgbClr val="000000"/>
              </a:solidFill>
              <a:latin typeface="黑体" panose="02010609060101010101" pitchFamily="49" charset="-122"/>
              <a:ea typeface="黑体" panose="02010609060101010101" pitchFamily="49" charset="-122"/>
            </a:endParaRPr>
          </a:p>
          <a:p>
            <a:pPr marL="0" indent="0">
              <a:lnSpc>
                <a:spcPct val="160000"/>
              </a:lnSpc>
              <a:buClr>
                <a:srgbClr val="CC0000"/>
              </a:buClr>
              <a:buNone/>
            </a:pPr>
            <a:endParaRPr lang="en-US" altLang="zh-CN" sz="2400" b="1">
              <a:solidFill>
                <a:srgbClr val="000000"/>
              </a:solidFill>
              <a:latin typeface="黑体" panose="02010609060101010101" pitchFamily="49" charset="-122"/>
              <a:ea typeface="黑体" panose="02010609060101010101" pitchFamily="49" charset="-122"/>
            </a:endParaRPr>
          </a:p>
          <a:p>
            <a:pPr marL="0" indent="0">
              <a:lnSpc>
                <a:spcPct val="160000"/>
              </a:lnSpc>
              <a:buClr>
                <a:srgbClr val="CC0000"/>
              </a:buClr>
              <a:buNone/>
            </a:pPr>
            <a:endParaRPr lang="en-US" altLang="zh-CN" sz="2400" b="1">
              <a:solidFill>
                <a:srgbClr val="000000"/>
              </a:solidFill>
              <a:latin typeface="黑体" panose="02010609060101010101" pitchFamily="49" charset="-122"/>
              <a:ea typeface="黑体" panose="02010609060101010101" pitchFamily="49" charset="-122"/>
            </a:endParaRPr>
          </a:p>
          <a:p>
            <a:pPr marL="0" indent="0">
              <a:lnSpc>
                <a:spcPct val="160000"/>
              </a:lnSpc>
              <a:buClr>
                <a:srgbClr val="CC0000"/>
              </a:buClr>
              <a:buNone/>
            </a:pPr>
            <a:endParaRPr lang="en-US" altLang="zh-CN" sz="2400" b="1">
              <a:solidFill>
                <a:srgbClr val="000000"/>
              </a:solidFill>
              <a:latin typeface="黑体" panose="02010609060101010101" pitchFamily="49" charset="-122"/>
              <a:ea typeface="黑体" panose="02010609060101010101" pitchFamily="49" charset="-122"/>
            </a:endParaRPr>
          </a:p>
          <a:p>
            <a:pPr marL="0" indent="0">
              <a:lnSpc>
                <a:spcPct val="160000"/>
              </a:lnSpc>
              <a:buClr>
                <a:srgbClr val="CC0000"/>
              </a:buClr>
              <a:buNone/>
            </a:pPr>
            <a:endParaRPr lang="zh-CN" altLang="en-US" sz="2400" b="1">
              <a:solidFill>
                <a:srgbClr val="000000"/>
              </a:solidFill>
              <a:latin typeface="黑体" panose="02010609060101010101" pitchFamily="49" charset="-122"/>
              <a:ea typeface="黑体" panose="02010609060101010101" pitchFamily="49" charset="-122"/>
            </a:endParaRPr>
          </a:p>
        </p:txBody>
      </p:sp>
      <p:pic>
        <p:nvPicPr>
          <p:cNvPr id="5" name="图片 4">
            <a:extLst>
              <a:ext uri="{FF2B5EF4-FFF2-40B4-BE49-F238E27FC236}">
                <a16:creationId xmlns:a16="http://schemas.microsoft.com/office/drawing/2014/main" id="{84A46B55-9759-4846-84F8-38C0BF8F78DA}"/>
              </a:ext>
            </a:extLst>
          </p:cNvPr>
          <p:cNvPicPr>
            <a:picLocks noChangeAspect="1"/>
          </p:cNvPicPr>
          <p:nvPr/>
        </p:nvPicPr>
        <p:blipFill>
          <a:blip r:embed="rId2"/>
          <a:stretch>
            <a:fillRect/>
          </a:stretch>
        </p:blipFill>
        <p:spPr>
          <a:xfrm>
            <a:off x="1475656" y="2564904"/>
            <a:ext cx="6225095" cy="3780606"/>
          </a:xfrm>
          <a:prstGeom prst="rect">
            <a:avLst/>
          </a:prstGeom>
        </p:spPr>
      </p:pic>
      <p:sp>
        <p:nvSpPr>
          <p:cNvPr id="6" name="文本框 5">
            <a:extLst>
              <a:ext uri="{FF2B5EF4-FFF2-40B4-BE49-F238E27FC236}">
                <a16:creationId xmlns:a16="http://schemas.microsoft.com/office/drawing/2014/main" id="{D7FA070B-008D-427E-99D0-733C1429DFC4}"/>
              </a:ext>
            </a:extLst>
          </p:cNvPr>
          <p:cNvSpPr txBox="1"/>
          <p:nvPr/>
        </p:nvSpPr>
        <p:spPr>
          <a:xfrm>
            <a:off x="8172400" y="1077144"/>
            <a:ext cx="527709" cy="461665"/>
          </a:xfrm>
          <a:prstGeom prst="rect">
            <a:avLst/>
          </a:prstGeom>
          <a:noFill/>
        </p:spPr>
        <p:txBody>
          <a:bodyPr wrap="none" rtlCol="0">
            <a:spAutoFit/>
          </a:bodyPr>
          <a:lstStyle/>
          <a:p>
            <a:r>
              <a:rPr lang="en-US" sz="2400"/>
              <a:t>28</a:t>
            </a:r>
          </a:p>
        </p:txBody>
      </p:sp>
    </p:spTree>
    <p:extLst>
      <p:ext uri="{BB962C8B-B14F-4D97-AF65-F5344CB8AC3E}">
        <p14:creationId xmlns:p14="http://schemas.microsoft.com/office/powerpoint/2010/main" val="337237794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B0E6CF43-B033-4B1D-9AC6-706417574F98}"/>
              </a:ext>
            </a:extLst>
          </p:cNvPr>
          <p:cNvSpPr txBox="1"/>
          <p:nvPr/>
        </p:nvSpPr>
        <p:spPr>
          <a:xfrm>
            <a:off x="611560" y="116632"/>
            <a:ext cx="5109091" cy="1077218"/>
          </a:xfrm>
          <a:prstGeom prst="rect">
            <a:avLst/>
          </a:prstGeom>
          <a:noFill/>
        </p:spPr>
        <p:txBody>
          <a:bodyPr wrap="none" rtlCol="0">
            <a:spAutoFit/>
          </a:bodyPr>
          <a:lstStyle/>
          <a:p>
            <a:r>
              <a:rPr lang="en-US" altLang="zh-CN" sz="3200">
                <a:solidFill>
                  <a:schemeClr val="bg1"/>
                </a:solidFill>
                <a:latin typeface="黑体" panose="02010609060101010101" pitchFamily="49" charset="-122"/>
                <a:ea typeface="黑体" panose="02010609060101010101" pitchFamily="49" charset="-122"/>
              </a:rPr>
              <a:t>1.2 </a:t>
            </a:r>
            <a:r>
              <a:rPr lang="zh-CN" altLang="en-US" sz="3200">
                <a:solidFill>
                  <a:schemeClr val="bg1"/>
                </a:solidFill>
                <a:latin typeface="黑体" panose="02010609060101010101" pitchFamily="49" charset="-122"/>
                <a:ea typeface="黑体" panose="02010609060101010101" pitchFamily="49" charset="-122"/>
              </a:rPr>
              <a:t>人工智能的产生与发展</a:t>
            </a:r>
          </a:p>
          <a:p>
            <a:endParaRPr lang="en-US" sz="3200">
              <a:solidFill>
                <a:schemeClr val="bg1"/>
              </a:solidFill>
              <a:latin typeface="黑体" panose="02010609060101010101" pitchFamily="49" charset="-122"/>
              <a:ea typeface="黑体" panose="02010609060101010101" pitchFamily="49" charset="-122"/>
            </a:endParaRPr>
          </a:p>
        </p:txBody>
      </p:sp>
      <p:sp>
        <p:nvSpPr>
          <p:cNvPr id="3" name="Rectangle 3">
            <a:extLst>
              <a:ext uri="{FF2B5EF4-FFF2-40B4-BE49-F238E27FC236}">
                <a16:creationId xmlns:a16="http://schemas.microsoft.com/office/drawing/2014/main" id="{B128C955-B2C6-4FF9-9DE9-2F77059D7894}"/>
              </a:ext>
            </a:extLst>
          </p:cNvPr>
          <p:cNvSpPr txBox="1">
            <a:spLocks noChangeArrowheads="1"/>
          </p:cNvSpPr>
          <p:nvPr/>
        </p:nvSpPr>
        <p:spPr bwMode="auto">
          <a:xfrm>
            <a:off x="138509" y="796355"/>
            <a:ext cx="8866980" cy="7949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anchor="t" anchorCtr="0" compatLnSpc="1">
            <a:prstTxWarp prst="textNoShape">
              <a:avLst/>
            </a:prstTxWarp>
          </a:bodyPr>
          <a:lstStyle>
            <a:lvl1pPr marL="469900" indent="-469900" algn="l" rtl="0" fontAlgn="base">
              <a:lnSpc>
                <a:spcPct val="120000"/>
              </a:lnSpc>
              <a:spcBef>
                <a:spcPct val="40000"/>
              </a:spcBef>
              <a:spcAft>
                <a:spcPct val="0"/>
              </a:spcAft>
              <a:buClr>
                <a:schemeClr val="accent2"/>
              </a:buClr>
              <a:buFont typeface="Wingdings" panose="05000000000000000000" pitchFamily="2" charset="2"/>
              <a:buChar char="o"/>
              <a:defRPr sz="2800" kern="1200">
                <a:solidFill>
                  <a:schemeClr val="tx1"/>
                </a:solidFill>
                <a:latin typeface="+mn-lt"/>
                <a:ea typeface="+mn-ea"/>
                <a:cs typeface="+mn-cs"/>
              </a:defRPr>
            </a:lvl1pPr>
            <a:lvl2pPr marL="908050" indent="-436563" algn="l" rtl="0" fontAlgn="base">
              <a:spcBef>
                <a:spcPct val="20000"/>
              </a:spcBef>
              <a:spcAft>
                <a:spcPct val="0"/>
              </a:spcAft>
              <a:buClr>
                <a:schemeClr val="accent2"/>
              </a:buClr>
              <a:buFont typeface="Wingdings" panose="05000000000000000000" pitchFamily="2" charset="2"/>
              <a:buChar char="n"/>
              <a:defRPr sz="2600" kern="1200">
                <a:solidFill>
                  <a:schemeClr val="folHlink"/>
                </a:solidFill>
                <a:latin typeface="+mn-lt"/>
                <a:ea typeface="+mn-ea"/>
                <a:cs typeface="+mn-cs"/>
              </a:defRPr>
            </a:lvl2pPr>
            <a:lvl3pPr marL="1304925" indent="-395288" algn="l" rtl="0" fontAlgn="base">
              <a:spcBef>
                <a:spcPct val="20000"/>
              </a:spcBef>
              <a:spcAft>
                <a:spcPct val="0"/>
              </a:spcAft>
              <a:buClr>
                <a:schemeClr val="accent2"/>
              </a:buClr>
              <a:buFont typeface="Wingdings" panose="05000000000000000000" pitchFamily="2" charset="2"/>
              <a:buChar char="o"/>
              <a:defRPr sz="2300" kern="1200">
                <a:solidFill>
                  <a:srgbClr val="009900"/>
                </a:solidFill>
                <a:latin typeface="+mn-lt"/>
                <a:ea typeface="+mn-ea"/>
                <a:cs typeface="+mn-cs"/>
              </a:defRPr>
            </a:lvl3pPr>
            <a:lvl4pPr marL="1693863" indent="-387350" algn="l" rtl="0" fontAlgn="base">
              <a:spcBef>
                <a:spcPct val="20000"/>
              </a:spcBef>
              <a:spcAft>
                <a:spcPct val="0"/>
              </a:spcAft>
              <a:buClr>
                <a:schemeClr val="accent2"/>
              </a:buClr>
              <a:buFont typeface="Wingdings" panose="05000000000000000000" pitchFamily="2" charset="2"/>
              <a:buChar char="n"/>
              <a:defRPr sz="2000" kern="1200">
                <a:solidFill>
                  <a:srgbClr val="0099CC"/>
                </a:solidFill>
                <a:latin typeface="+mn-lt"/>
                <a:ea typeface="+mn-ea"/>
                <a:cs typeface="+mn-cs"/>
              </a:defRPr>
            </a:lvl4pPr>
            <a:lvl5pPr marL="2093913" indent="-398463" algn="l" rtl="0" fontAlgn="base">
              <a:spcBef>
                <a:spcPct val="25000"/>
              </a:spcBef>
              <a:spcAft>
                <a:spcPct val="0"/>
              </a:spcAft>
              <a:buClr>
                <a:schemeClr val="accent2"/>
              </a:buClr>
              <a:buFont typeface="Wingdings" panose="05000000000000000000" pitchFamily="2" charset="2"/>
              <a:buChar char="§"/>
              <a:defRPr sz="2000" kern="1200">
                <a:solidFill>
                  <a:srgbClr val="99CC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60000"/>
              </a:lnSpc>
              <a:buClr>
                <a:srgbClr val="CC0000"/>
              </a:buClr>
              <a:buNone/>
            </a:pPr>
            <a:r>
              <a:rPr lang="en-US" altLang="zh-CN" sz="2400" b="1">
                <a:solidFill>
                  <a:srgbClr val="000000"/>
                </a:solidFill>
                <a:latin typeface="黑体" panose="02010609060101010101" pitchFamily="49" charset="-122"/>
                <a:ea typeface="黑体" panose="02010609060101010101" pitchFamily="49" charset="-122"/>
              </a:rPr>
              <a:t>1.2.2 </a:t>
            </a:r>
            <a:r>
              <a:rPr lang="zh-CN" altLang="en-US" sz="2400" b="1">
                <a:solidFill>
                  <a:srgbClr val="000000"/>
                </a:solidFill>
                <a:latin typeface="黑体" panose="02010609060101010101" pitchFamily="49" charset="-122"/>
                <a:ea typeface="黑体" panose="02010609060101010101" pitchFamily="49" charset="-122"/>
              </a:rPr>
              <a:t>人工智能的第一次繁荣</a:t>
            </a:r>
            <a:endParaRPr lang="en-US" altLang="zh-CN" sz="2400" b="1">
              <a:solidFill>
                <a:srgbClr val="000000"/>
              </a:solidFill>
              <a:latin typeface="黑体" panose="02010609060101010101" pitchFamily="49" charset="-122"/>
              <a:ea typeface="黑体" panose="02010609060101010101" pitchFamily="49" charset="-122"/>
            </a:endParaRPr>
          </a:p>
          <a:p>
            <a:pPr marL="0" indent="0">
              <a:lnSpc>
                <a:spcPct val="100000"/>
              </a:lnSpc>
              <a:buClr>
                <a:srgbClr val="CC0000"/>
              </a:buClr>
              <a:buNone/>
            </a:pPr>
            <a:r>
              <a:rPr lang="zh-CN" altLang="en-US" sz="2400" b="1">
                <a:solidFill>
                  <a:srgbClr val="000000"/>
                </a:solidFill>
                <a:latin typeface="黑体" panose="02010609060101010101" pitchFamily="49" charset="-122"/>
                <a:ea typeface="黑体" panose="02010609060101010101" pitchFamily="49" charset="-122"/>
              </a:rPr>
              <a:t>在这个时期除了机器学习技术的萌芽之外，人工神经网络技术也在孕育之中。</a:t>
            </a:r>
            <a:endParaRPr lang="en-US" altLang="zh-CN" sz="2400" b="1">
              <a:solidFill>
                <a:srgbClr val="000000"/>
              </a:solidFill>
              <a:latin typeface="黑体" panose="02010609060101010101" pitchFamily="49" charset="-122"/>
              <a:ea typeface="黑体" panose="02010609060101010101" pitchFamily="49" charset="-122"/>
            </a:endParaRPr>
          </a:p>
          <a:p>
            <a:pPr marL="0" indent="0">
              <a:lnSpc>
                <a:spcPct val="100000"/>
              </a:lnSpc>
              <a:buClr>
                <a:srgbClr val="CC0000"/>
              </a:buClr>
              <a:buNone/>
            </a:pPr>
            <a:r>
              <a:rPr lang="zh-CN" altLang="en-US" sz="2400" b="1">
                <a:solidFill>
                  <a:srgbClr val="000000"/>
                </a:solidFill>
                <a:latin typeface="黑体" panose="02010609060101010101" pitchFamily="49" charset="-122"/>
                <a:ea typeface="黑体" panose="02010609060101010101" pitchFamily="49" charset="-122"/>
              </a:rPr>
              <a:t>                      神经元模型</a:t>
            </a:r>
            <a:endParaRPr lang="en-US" altLang="zh-CN" sz="2400" b="1">
              <a:solidFill>
                <a:srgbClr val="000000"/>
              </a:solidFill>
              <a:latin typeface="黑体" panose="02010609060101010101" pitchFamily="49" charset="-122"/>
              <a:ea typeface="黑体" panose="02010609060101010101" pitchFamily="49" charset="-122"/>
            </a:endParaRPr>
          </a:p>
          <a:p>
            <a:pPr marL="0" indent="0">
              <a:lnSpc>
                <a:spcPct val="100000"/>
              </a:lnSpc>
              <a:buClr>
                <a:srgbClr val="CC0000"/>
              </a:buClr>
              <a:buNone/>
            </a:pPr>
            <a:endParaRPr lang="en-US" altLang="zh-CN" sz="2400" b="1">
              <a:solidFill>
                <a:srgbClr val="000000"/>
              </a:solidFill>
              <a:latin typeface="黑体" panose="02010609060101010101" pitchFamily="49" charset="-122"/>
              <a:ea typeface="黑体" panose="02010609060101010101" pitchFamily="49" charset="-122"/>
            </a:endParaRPr>
          </a:p>
          <a:p>
            <a:pPr marL="0" indent="0">
              <a:lnSpc>
                <a:spcPct val="160000"/>
              </a:lnSpc>
              <a:buClr>
                <a:srgbClr val="CC0000"/>
              </a:buClr>
              <a:buNone/>
            </a:pPr>
            <a:endParaRPr lang="en-US" altLang="zh-CN" sz="2400" b="1">
              <a:solidFill>
                <a:srgbClr val="000000"/>
              </a:solidFill>
              <a:latin typeface="黑体" panose="02010609060101010101" pitchFamily="49" charset="-122"/>
              <a:ea typeface="黑体" panose="02010609060101010101" pitchFamily="49" charset="-122"/>
            </a:endParaRPr>
          </a:p>
          <a:p>
            <a:pPr marL="0" indent="0">
              <a:lnSpc>
                <a:spcPct val="160000"/>
              </a:lnSpc>
              <a:buClr>
                <a:srgbClr val="CC0000"/>
              </a:buClr>
              <a:buNone/>
            </a:pPr>
            <a:endParaRPr lang="en-US" altLang="zh-CN" sz="2400" b="1">
              <a:solidFill>
                <a:srgbClr val="000000"/>
              </a:solidFill>
              <a:latin typeface="黑体" panose="02010609060101010101" pitchFamily="49" charset="-122"/>
              <a:ea typeface="黑体" panose="02010609060101010101" pitchFamily="49" charset="-122"/>
            </a:endParaRPr>
          </a:p>
          <a:p>
            <a:pPr marL="0" indent="0">
              <a:lnSpc>
                <a:spcPct val="160000"/>
              </a:lnSpc>
              <a:buClr>
                <a:srgbClr val="CC0000"/>
              </a:buClr>
              <a:buNone/>
            </a:pPr>
            <a:endParaRPr lang="zh-CN" altLang="en-US" sz="2400" b="1">
              <a:solidFill>
                <a:srgbClr val="000000"/>
              </a:solidFill>
              <a:latin typeface="黑体" panose="02010609060101010101" pitchFamily="49" charset="-122"/>
              <a:ea typeface="黑体" panose="02010609060101010101" pitchFamily="49" charset="-122"/>
            </a:endParaRPr>
          </a:p>
        </p:txBody>
      </p:sp>
      <p:pic>
        <p:nvPicPr>
          <p:cNvPr id="6" name="图片 5">
            <a:extLst>
              <a:ext uri="{FF2B5EF4-FFF2-40B4-BE49-F238E27FC236}">
                <a16:creationId xmlns:a16="http://schemas.microsoft.com/office/drawing/2014/main" id="{40480103-098C-44B6-A881-ED263CC51411}"/>
              </a:ext>
            </a:extLst>
          </p:cNvPr>
          <p:cNvPicPr>
            <a:picLocks noChangeAspect="1"/>
          </p:cNvPicPr>
          <p:nvPr/>
        </p:nvPicPr>
        <p:blipFill>
          <a:blip r:embed="rId2"/>
          <a:stretch>
            <a:fillRect/>
          </a:stretch>
        </p:blipFill>
        <p:spPr>
          <a:xfrm>
            <a:off x="600335" y="3086230"/>
            <a:ext cx="7066667" cy="3257143"/>
          </a:xfrm>
          <a:prstGeom prst="rect">
            <a:avLst/>
          </a:prstGeom>
        </p:spPr>
      </p:pic>
      <p:sp>
        <p:nvSpPr>
          <p:cNvPr id="5" name="文本框 4">
            <a:extLst>
              <a:ext uri="{FF2B5EF4-FFF2-40B4-BE49-F238E27FC236}">
                <a16:creationId xmlns:a16="http://schemas.microsoft.com/office/drawing/2014/main" id="{00A9BF45-BFD2-456B-A8F3-696F64066BC0}"/>
              </a:ext>
            </a:extLst>
          </p:cNvPr>
          <p:cNvSpPr txBox="1"/>
          <p:nvPr/>
        </p:nvSpPr>
        <p:spPr>
          <a:xfrm>
            <a:off x="8105332" y="963017"/>
            <a:ext cx="527709" cy="461665"/>
          </a:xfrm>
          <a:prstGeom prst="rect">
            <a:avLst/>
          </a:prstGeom>
          <a:noFill/>
        </p:spPr>
        <p:txBody>
          <a:bodyPr wrap="none" rtlCol="0">
            <a:spAutoFit/>
          </a:bodyPr>
          <a:lstStyle/>
          <a:p>
            <a:r>
              <a:rPr lang="en-US" sz="2400"/>
              <a:t>29</a:t>
            </a:r>
          </a:p>
        </p:txBody>
      </p:sp>
      <p:sp>
        <p:nvSpPr>
          <p:cNvPr id="7" name="文本框 6">
            <a:extLst>
              <a:ext uri="{FF2B5EF4-FFF2-40B4-BE49-F238E27FC236}">
                <a16:creationId xmlns:a16="http://schemas.microsoft.com/office/drawing/2014/main" id="{23B3FFC5-DF59-4D0B-B1E8-61D7A9D69B42}"/>
              </a:ext>
            </a:extLst>
          </p:cNvPr>
          <p:cNvSpPr txBox="1"/>
          <p:nvPr/>
        </p:nvSpPr>
        <p:spPr>
          <a:xfrm>
            <a:off x="225373" y="5479484"/>
            <a:ext cx="8681963" cy="830997"/>
          </a:xfrm>
          <a:prstGeom prst="rect">
            <a:avLst/>
          </a:prstGeom>
          <a:solidFill>
            <a:srgbClr val="FFFF00"/>
          </a:solidFill>
        </p:spPr>
        <p:txBody>
          <a:bodyPr wrap="square">
            <a:spAutoFit/>
          </a:bodyPr>
          <a:lstStyle/>
          <a:p>
            <a:r>
              <a:rPr lang="en-US" altLang="zh-CN" sz="2400" b="1">
                <a:solidFill>
                  <a:srgbClr val="FF0000"/>
                </a:solidFill>
                <a:latin typeface="黑体" panose="02010609060101010101" pitchFamily="49" charset="-122"/>
                <a:ea typeface="黑体" panose="02010609060101010101" pitchFamily="49" charset="-122"/>
                <a:cs typeface="微软雅黑" panose="020B0503020204020204" pitchFamily="34" charset="-122"/>
              </a:rPr>
              <a:t>M-P</a:t>
            </a:r>
            <a:r>
              <a:rPr lang="zh-CN" altLang="en-US" sz="2400" b="1">
                <a:solidFill>
                  <a:srgbClr val="FF0000"/>
                </a:solidFill>
                <a:latin typeface="黑体" panose="02010609060101010101" pitchFamily="49" charset="-122"/>
                <a:ea typeface="黑体" panose="02010609060101010101" pitchFamily="49" charset="-122"/>
                <a:cs typeface="微软雅黑" panose="020B0503020204020204" pitchFamily="34" charset="-122"/>
              </a:rPr>
              <a:t>模型虽然用数学的方式模拟出了神经元的功能结构，但却缺少一个参数学习机制</a:t>
            </a:r>
            <a:r>
              <a:rPr lang="zh-CN" altLang="en-US" sz="1800" b="1">
                <a:latin typeface="黑体" panose="02010609060101010101" pitchFamily="49" charset="-122"/>
                <a:ea typeface="黑体" panose="02010609060101010101" pitchFamily="49" charset="-122"/>
                <a:cs typeface="微软雅黑" panose="020B0503020204020204" pitchFamily="34" charset="-122"/>
              </a:rPr>
              <a:t>。</a:t>
            </a:r>
            <a:endParaRPr lang="en-US" b="1">
              <a:latin typeface="黑体" panose="02010609060101010101" pitchFamily="49" charset="-122"/>
              <a:ea typeface="黑体" panose="02010609060101010101" pitchFamily="49" charset="-122"/>
            </a:endParaRPr>
          </a:p>
        </p:txBody>
      </p:sp>
      <p:sp>
        <p:nvSpPr>
          <p:cNvPr id="8" name="文本框 7">
            <a:extLst>
              <a:ext uri="{FF2B5EF4-FFF2-40B4-BE49-F238E27FC236}">
                <a16:creationId xmlns:a16="http://schemas.microsoft.com/office/drawing/2014/main" id="{1B6F8630-3CEB-4C2B-849F-5860D8FE9B0D}"/>
              </a:ext>
            </a:extLst>
          </p:cNvPr>
          <p:cNvSpPr txBox="1"/>
          <p:nvPr/>
        </p:nvSpPr>
        <p:spPr>
          <a:xfrm>
            <a:off x="3822383" y="2768587"/>
            <a:ext cx="4572000" cy="369332"/>
          </a:xfrm>
          <a:prstGeom prst="rect">
            <a:avLst/>
          </a:prstGeom>
          <a:noFill/>
        </p:spPr>
        <p:txBody>
          <a:bodyPr wrap="square">
            <a:spAutoFit/>
          </a:bodyPr>
          <a:lstStyle/>
          <a:p>
            <a:r>
              <a:rPr lang="zh-CN" altLang="en-US" b="0" i="0">
                <a:solidFill>
                  <a:srgbClr val="333333"/>
                </a:solidFill>
                <a:effectLst/>
                <a:latin typeface="Arial" panose="020B0604020202020204" pitchFamily="34" charset="0"/>
              </a:rPr>
              <a:t>麦卡洛克</a:t>
            </a:r>
            <a:endParaRPr lang="en-US"/>
          </a:p>
        </p:txBody>
      </p:sp>
    </p:spTree>
    <p:extLst>
      <p:ext uri="{BB962C8B-B14F-4D97-AF65-F5344CB8AC3E}">
        <p14:creationId xmlns:p14="http://schemas.microsoft.com/office/powerpoint/2010/main" val="2948817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a:extLst>
              <a:ext uri="{FF2B5EF4-FFF2-40B4-BE49-F238E27FC236}">
                <a16:creationId xmlns:a16="http://schemas.microsoft.com/office/drawing/2014/main" id="{F27A77F0-3558-4E6F-B2F0-746B4D3FFBAD}"/>
              </a:ext>
            </a:extLst>
          </p:cNvPr>
          <p:cNvSpPr txBox="1"/>
          <p:nvPr/>
        </p:nvSpPr>
        <p:spPr>
          <a:xfrm>
            <a:off x="1187624" y="116632"/>
            <a:ext cx="3877985" cy="1077218"/>
          </a:xfrm>
          <a:prstGeom prst="rect">
            <a:avLst/>
          </a:prstGeom>
          <a:noFill/>
        </p:spPr>
        <p:txBody>
          <a:bodyPr wrap="none" rtlCol="0">
            <a:spAutoFit/>
          </a:bodyPr>
          <a:lstStyle/>
          <a:p>
            <a:r>
              <a:rPr lang="en-US" altLang="zh-CN" sz="3200">
                <a:solidFill>
                  <a:schemeClr val="bg1"/>
                </a:solidFill>
                <a:latin typeface="黑体" panose="02010609060101010101" pitchFamily="49" charset="-122"/>
                <a:ea typeface="黑体" panose="02010609060101010101" pitchFamily="49" charset="-122"/>
              </a:rPr>
              <a:t>1.1 </a:t>
            </a:r>
            <a:r>
              <a:rPr lang="zh-CN" altLang="en-US" sz="3200">
                <a:solidFill>
                  <a:schemeClr val="bg1"/>
                </a:solidFill>
                <a:latin typeface="黑体" panose="02010609060101010101" pitchFamily="49" charset="-122"/>
                <a:ea typeface="黑体" panose="02010609060101010101" pitchFamily="49" charset="-122"/>
              </a:rPr>
              <a:t>人工智能的概念</a:t>
            </a:r>
          </a:p>
          <a:p>
            <a:endParaRPr lang="en-US" sz="3200">
              <a:solidFill>
                <a:schemeClr val="bg1"/>
              </a:solidFill>
              <a:latin typeface="黑体" panose="02010609060101010101" pitchFamily="49" charset="-122"/>
              <a:ea typeface="黑体" panose="02010609060101010101" pitchFamily="49" charset="-122"/>
            </a:endParaRPr>
          </a:p>
        </p:txBody>
      </p:sp>
      <p:sp>
        <p:nvSpPr>
          <p:cNvPr id="17" name="Rectangle 3">
            <a:extLst>
              <a:ext uri="{FF2B5EF4-FFF2-40B4-BE49-F238E27FC236}">
                <a16:creationId xmlns:a16="http://schemas.microsoft.com/office/drawing/2014/main" id="{918EC3DD-E00E-46FE-91ED-1743A2EA11C0}"/>
              </a:ext>
            </a:extLst>
          </p:cNvPr>
          <p:cNvSpPr txBox="1">
            <a:spLocks noChangeArrowheads="1"/>
          </p:cNvSpPr>
          <p:nvPr/>
        </p:nvSpPr>
        <p:spPr bwMode="auto">
          <a:xfrm>
            <a:off x="706075" y="1165292"/>
            <a:ext cx="8258413" cy="29075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anchor="t" anchorCtr="0" compatLnSpc="1">
            <a:prstTxWarp prst="textNoShape">
              <a:avLst/>
            </a:prstTxWarp>
          </a:bodyPr>
          <a:lstStyle>
            <a:lvl1pPr marL="469900" indent="-469900" algn="l" rtl="0" fontAlgn="base">
              <a:lnSpc>
                <a:spcPct val="120000"/>
              </a:lnSpc>
              <a:spcBef>
                <a:spcPct val="40000"/>
              </a:spcBef>
              <a:spcAft>
                <a:spcPct val="0"/>
              </a:spcAft>
              <a:buClr>
                <a:schemeClr val="accent2"/>
              </a:buClr>
              <a:buFont typeface="Wingdings" panose="05000000000000000000" pitchFamily="2" charset="2"/>
              <a:buChar char="o"/>
              <a:defRPr sz="2800" kern="1200">
                <a:solidFill>
                  <a:schemeClr val="tx1"/>
                </a:solidFill>
                <a:latin typeface="+mn-lt"/>
                <a:ea typeface="+mn-ea"/>
                <a:cs typeface="+mn-cs"/>
              </a:defRPr>
            </a:lvl1pPr>
            <a:lvl2pPr marL="908050" indent="-436563" algn="l" rtl="0" fontAlgn="base">
              <a:spcBef>
                <a:spcPct val="20000"/>
              </a:spcBef>
              <a:spcAft>
                <a:spcPct val="0"/>
              </a:spcAft>
              <a:buClr>
                <a:schemeClr val="accent2"/>
              </a:buClr>
              <a:buFont typeface="Wingdings" panose="05000000000000000000" pitchFamily="2" charset="2"/>
              <a:buChar char="n"/>
              <a:defRPr sz="2600" kern="1200">
                <a:solidFill>
                  <a:schemeClr val="folHlink"/>
                </a:solidFill>
                <a:latin typeface="+mn-lt"/>
                <a:ea typeface="+mn-ea"/>
                <a:cs typeface="+mn-cs"/>
              </a:defRPr>
            </a:lvl2pPr>
            <a:lvl3pPr marL="1304925" indent="-395288" algn="l" rtl="0" fontAlgn="base">
              <a:spcBef>
                <a:spcPct val="20000"/>
              </a:spcBef>
              <a:spcAft>
                <a:spcPct val="0"/>
              </a:spcAft>
              <a:buClr>
                <a:schemeClr val="accent2"/>
              </a:buClr>
              <a:buFont typeface="Wingdings" panose="05000000000000000000" pitchFamily="2" charset="2"/>
              <a:buChar char="o"/>
              <a:defRPr sz="2300" kern="1200">
                <a:solidFill>
                  <a:srgbClr val="009900"/>
                </a:solidFill>
                <a:latin typeface="+mn-lt"/>
                <a:ea typeface="+mn-ea"/>
                <a:cs typeface="+mn-cs"/>
              </a:defRPr>
            </a:lvl3pPr>
            <a:lvl4pPr marL="1693863" indent="-387350" algn="l" rtl="0" fontAlgn="base">
              <a:spcBef>
                <a:spcPct val="20000"/>
              </a:spcBef>
              <a:spcAft>
                <a:spcPct val="0"/>
              </a:spcAft>
              <a:buClr>
                <a:schemeClr val="accent2"/>
              </a:buClr>
              <a:buFont typeface="Wingdings" panose="05000000000000000000" pitchFamily="2" charset="2"/>
              <a:buChar char="n"/>
              <a:defRPr sz="2000" kern="1200">
                <a:solidFill>
                  <a:srgbClr val="0099CC"/>
                </a:solidFill>
                <a:latin typeface="+mn-lt"/>
                <a:ea typeface="+mn-ea"/>
                <a:cs typeface="+mn-cs"/>
              </a:defRPr>
            </a:lvl4pPr>
            <a:lvl5pPr marL="2093913" indent="-398463" algn="l" rtl="0" fontAlgn="base">
              <a:spcBef>
                <a:spcPct val="25000"/>
              </a:spcBef>
              <a:spcAft>
                <a:spcPct val="0"/>
              </a:spcAft>
              <a:buClr>
                <a:schemeClr val="accent2"/>
              </a:buClr>
              <a:buFont typeface="Wingdings" panose="05000000000000000000" pitchFamily="2" charset="2"/>
              <a:buChar char="§"/>
              <a:defRPr sz="2000" kern="1200">
                <a:solidFill>
                  <a:srgbClr val="99CC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60000"/>
              </a:lnSpc>
              <a:buClr>
                <a:srgbClr val="CC0000"/>
              </a:buClr>
              <a:buFont typeface="Wingdings" panose="05000000000000000000" pitchFamily="2" charset="2"/>
              <a:buChar char="Ø"/>
            </a:pPr>
            <a:r>
              <a:rPr lang="zh-CN" altLang="en-US" b="1">
                <a:solidFill>
                  <a:srgbClr val="000000"/>
                </a:solidFill>
                <a:latin typeface="黑体" panose="02010609060101010101" pitchFamily="49" charset="-122"/>
                <a:ea typeface="黑体" panose="02010609060101010101" pitchFamily="49" charset="-122"/>
              </a:rPr>
              <a:t>智能：是对自然智能的简称，其确切含义还有待于对人脑奥秘的彻底揭示。</a:t>
            </a:r>
            <a:endParaRPr lang="en-US" altLang="zh-CN" b="1">
              <a:solidFill>
                <a:srgbClr val="000000"/>
              </a:solidFill>
              <a:latin typeface="黑体" panose="02010609060101010101" pitchFamily="49" charset="-122"/>
              <a:ea typeface="黑体" panose="02010609060101010101" pitchFamily="49" charset="-122"/>
            </a:endParaRPr>
          </a:p>
          <a:p>
            <a:pPr>
              <a:lnSpc>
                <a:spcPct val="160000"/>
              </a:lnSpc>
              <a:buClr>
                <a:srgbClr val="CC0000"/>
              </a:buClr>
              <a:buFont typeface="Wingdings" panose="05000000000000000000" pitchFamily="2" charset="2"/>
              <a:buChar char="Ø"/>
            </a:pPr>
            <a:r>
              <a:rPr lang="zh-CN" altLang="en-US" b="1">
                <a:solidFill>
                  <a:srgbClr val="000000"/>
                </a:solidFill>
                <a:latin typeface="黑体" panose="02010609060101010101" pitchFamily="49" charset="-122"/>
                <a:ea typeface="黑体" panose="02010609060101010101" pitchFamily="49" charset="-122"/>
              </a:rPr>
              <a:t>根据脑科学、认知科学的研究，从生理角度看，智能是</a:t>
            </a:r>
            <a:r>
              <a:rPr lang="zh-CN" altLang="en-US" b="1">
                <a:solidFill>
                  <a:srgbClr val="FF0000"/>
                </a:solidFill>
                <a:latin typeface="黑体" panose="02010609060101010101" pitchFamily="49" charset="-122"/>
                <a:ea typeface="黑体" panose="02010609060101010101" pitchFamily="49" charset="-122"/>
              </a:rPr>
              <a:t>中枢神经系统的信号加工过程及其产物</a:t>
            </a:r>
            <a:r>
              <a:rPr lang="zh-CN" altLang="en-US" b="1">
                <a:solidFill>
                  <a:srgbClr val="000000"/>
                </a:solidFill>
                <a:latin typeface="黑体" panose="02010609060101010101" pitchFamily="49" charset="-122"/>
                <a:ea typeface="黑体" panose="02010609060101010101" pitchFamily="49" charset="-122"/>
              </a:rPr>
              <a:t>；从心理角度看，智能是智力和能力的总称，其中，</a:t>
            </a:r>
            <a:r>
              <a:rPr lang="zh-CN" altLang="en-US" b="1">
                <a:solidFill>
                  <a:srgbClr val="FF0000"/>
                </a:solidFill>
                <a:latin typeface="黑体" panose="02010609060101010101" pitchFamily="49" charset="-122"/>
                <a:ea typeface="黑体" panose="02010609060101010101" pitchFamily="49" charset="-122"/>
              </a:rPr>
              <a:t>智力侧重于认知，能力侧重于活动</a:t>
            </a:r>
            <a:r>
              <a:rPr lang="zh-CN" altLang="en-US" b="1">
                <a:solidFill>
                  <a:srgbClr val="000000"/>
                </a:solidFill>
                <a:latin typeface="黑体" panose="02010609060101010101" pitchFamily="49" charset="-122"/>
                <a:ea typeface="黑体" panose="02010609060101010101" pitchFamily="49" charset="-122"/>
              </a:rPr>
              <a:t>。</a:t>
            </a:r>
          </a:p>
        </p:txBody>
      </p:sp>
      <p:sp>
        <p:nvSpPr>
          <p:cNvPr id="2" name="文本框 1">
            <a:extLst>
              <a:ext uri="{FF2B5EF4-FFF2-40B4-BE49-F238E27FC236}">
                <a16:creationId xmlns:a16="http://schemas.microsoft.com/office/drawing/2014/main" id="{34070B5D-3BD8-44D0-8913-42BA29538E66}"/>
              </a:ext>
            </a:extLst>
          </p:cNvPr>
          <p:cNvSpPr txBox="1"/>
          <p:nvPr/>
        </p:nvSpPr>
        <p:spPr>
          <a:xfrm>
            <a:off x="8437925" y="934459"/>
            <a:ext cx="356188" cy="461665"/>
          </a:xfrm>
          <a:prstGeom prst="rect">
            <a:avLst/>
          </a:prstGeom>
          <a:noFill/>
        </p:spPr>
        <p:txBody>
          <a:bodyPr wrap="none" rtlCol="0">
            <a:spAutoFit/>
          </a:bodyPr>
          <a:lstStyle/>
          <a:p>
            <a:r>
              <a:rPr lang="en-US" sz="2400"/>
              <a:t>3</a:t>
            </a:r>
          </a:p>
        </p:txBody>
      </p:sp>
    </p:spTree>
    <p:extLst>
      <p:ext uri="{BB962C8B-B14F-4D97-AF65-F5344CB8AC3E}">
        <p14:creationId xmlns:p14="http://schemas.microsoft.com/office/powerpoint/2010/main" val="56403264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B0E6CF43-B033-4B1D-9AC6-706417574F98}"/>
              </a:ext>
            </a:extLst>
          </p:cNvPr>
          <p:cNvSpPr txBox="1"/>
          <p:nvPr/>
        </p:nvSpPr>
        <p:spPr>
          <a:xfrm>
            <a:off x="611560" y="116632"/>
            <a:ext cx="5109091" cy="1077218"/>
          </a:xfrm>
          <a:prstGeom prst="rect">
            <a:avLst/>
          </a:prstGeom>
          <a:noFill/>
        </p:spPr>
        <p:txBody>
          <a:bodyPr wrap="none" rtlCol="0">
            <a:spAutoFit/>
          </a:bodyPr>
          <a:lstStyle/>
          <a:p>
            <a:r>
              <a:rPr lang="en-US" altLang="zh-CN" sz="3200">
                <a:solidFill>
                  <a:schemeClr val="bg1"/>
                </a:solidFill>
                <a:latin typeface="黑体" panose="02010609060101010101" pitchFamily="49" charset="-122"/>
                <a:ea typeface="黑体" panose="02010609060101010101" pitchFamily="49" charset="-122"/>
              </a:rPr>
              <a:t>1.2 </a:t>
            </a:r>
            <a:r>
              <a:rPr lang="zh-CN" altLang="en-US" sz="3200">
                <a:solidFill>
                  <a:schemeClr val="bg1"/>
                </a:solidFill>
                <a:latin typeface="黑体" panose="02010609060101010101" pitchFamily="49" charset="-122"/>
                <a:ea typeface="黑体" panose="02010609060101010101" pitchFamily="49" charset="-122"/>
              </a:rPr>
              <a:t>人工智能的产生与发展</a:t>
            </a:r>
          </a:p>
          <a:p>
            <a:endParaRPr lang="en-US" sz="3200">
              <a:solidFill>
                <a:schemeClr val="bg1"/>
              </a:solidFill>
              <a:latin typeface="黑体" panose="02010609060101010101" pitchFamily="49" charset="-122"/>
              <a:ea typeface="黑体" panose="02010609060101010101" pitchFamily="49" charset="-122"/>
            </a:endParaRPr>
          </a:p>
        </p:txBody>
      </p:sp>
      <p:sp>
        <p:nvSpPr>
          <p:cNvPr id="3" name="Rectangle 3">
            <a:extLst>
              <a:ext uri="{FF2B5EF4-FFF2-40B4-BE49-F238E27FC236}">
                <a16:creationId xmlns:a16="http://schemas.microsoft.com/office/drawing/2014/main" id="{B128C955-B2C6-4FF9-9DE9-2F77059D7894}"/>
              </a:ext>
            </a:extLst>
          </p:cNvPr>
          <p:cNvSpPr txBox="1">
            <a:spLocks noChangeArrowheads="1"/>
          </p:cNvSpPr>
          <p:nvPr/>
        </p:nvSpPr>
        <p:spPr bwMode="auto">
          <a:xfrm>
            <a:off x="277020" y="1077778"/>
            <a:ext cx="8866980" cy="7949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anchor="t" anchorCtr="0" compatLnSpc="1">
            <a:prstTxWarp prst="textNoShape">
              <a:avLst/>
            </a:prstTxWarp>
          </a:bodyPr>
          <a:lstStyle>
            <a:lvl1pPr marL="469900" indent="-469900" algn="l" rtl="0" fontAlgn="base">
              <a:lnSpc>
                <a:spcPct val="120000"/>
              </a:lnSpc>
              <a:spcBef>
                <a:spcPct val="40000"/>
              </a:spcBef>
              <a:spcAft>
                <a:spcPct val="0"/>
              </a:spcAft>
              <a:buClr>
                <a:schemeClr val="accent2"/>
              </a:buClr>
              <a:buFont typeface="Wingdings" panose="05000000000000000000" pitchFamily="2" charset="2"/>
              <a:buChar char="o"/>
              <a:defRPr sz="2800" kern="1200">
                <a:solidFill>
                  <a:schemeClr val="tx1"/>
                </a:solidFill>
                <a:latin typeface="+mn-lt"/>
                <a:ea typeface="+mn-ea"/>
                <a:cs typeface="+mn-cs"/>
              </a:defRPr>
            </a:lvl1pPr>
            <a:lvl2pPr marL="908050" indent="-436563" algn="l" rtl="0" fontAlgn="base">
              <a:spcBef>
                <a:spcPct val="20000"/>
              </a:spcBef>
              <a:spcAft>
                <a:spcPct val="0"/>
              </a:spcAft>
              <a:buClr>
                <a:schemeClr val="accent2"/>
              </a:buClr>
              <a:buFont typeface="Wingdings" panose="05000000000000000000" pitchFamily="2" charset="2"/>
              <a:buChar char="n"/>
              <a:defRPr sz="2600" kern="1200">
                <a:solidFill>
                  <a:schemeClr val="folHlink"/>
                </a:solidFill>
                <a:latin typeface="+mn-lt"/>
                <a:ea typeface="+mn-ea"/>
                <a:cs typeface="+mn-cs"/>
              </a:defRPr>
            </a:lvl2pPr>
            <a:lvl3pPr marL="1304925" indent="-395288" algn="l" rtl="0" fontAlgn="base">
              <a:spcBef>
                <a:spcPct val="20000"/>
              </a:spcBef>
              <a:spcAft>
                <a:spcPct val="0"/>
              </a:spcAft>
              <a:buClr>
                <a:schemeClr val="accent2"/>
              </a:buClr>
              <a:buFont typeface="Wingdings" panose="05000000000000000000" pitchFamily="2" charset="2"/>
              <a:buChar char="o"/>
              <a:defRPr sz="2300" kern="1200">
                <a:solidFill>
                  <a:srgbClr val="009900"/>
                </a:solidFill>
                <a:latin typeface="+mn-lt"/>
                <a:ea typeface="+mn-ea"/>
                <a:cs typeface="+mn-cs"/>
              </a:defRPr>
            </a:lvl3pPr>
            <a:lvl4pPr marL="1693863" indent="-387350" algn="l" rtl="0" fontAlgn="base">
              <a:spcBef>
                <a:spcPct val="20000"/>
              </a:spcBef>
              <a:spcAft>
                <a:spcPct val="0"/>
              </a:spcAft>
              <a:buClr>
                <a:schemeClr val="accent2"/>
              </a:buClr>
              <a:buFont typeface="Wingdings" panose="05000000000000000000" pitchFamily="2" charset="2"/>
              <a:buChar char="n"/>
              <a:defRPr sz="2000" kern="1200">
                <a:solidFill>
                  <a:srgbClr val="0099CC"/>
                </a:solidFill>
                <a:latin typeface="+mn-lt"/>
                <a:ea typeface="+mn-ea"/>
                <a:cs typeface="+mn-cs"/>
              </a:defRPr>
            </a:lvl4pPr>
            <a:lvl5pPr marL="2093913" indent="-398463" algn="l" rtl="0" fontAlgn="base">
              <a:spcBef>
                <a:spcPct val="25000"/>
              </a:spcBef>
              <a:spcAft>
                <a:spcPct val="0"/>
              </a:spcAft>
              <a:buClr>
                <a:schemeClr val="accent2"/>
              </a:buClr>
              <a:buFont typeface="Wingdings" panose="05000000000000000000" pitchFamily="2" charset="2"/>
              <a:buChar char="§"/>
              <a:defRPr sz="2000" kern="1200">
                <a:solidFill>
                  <a:srgbClr val="99CC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60000"/>
              </a:lnSpc>
              <a:buClr>
                <a:srgbClr val="CC0000"/>
              </a:buClr>
              <a:buNone/>
            </a:pPr>
            <a:r>
              <a:rPr lang="en-US" altLang="zh-CN" sz="2400" b="1">
                <a:solidFill>
                  <a:srgbClr val="000000"/>
                </a:solidFill>
                <a:latin typeface="黑体" panose="02010609060101010101" pitchFamily="49" charset="-122"/>
                <a:ea typeface="黑体" panose="02010609060101010101" pitchFamily="49" charset="-122"/>
              </a:rPr>
              <a:t>1.2.2 </a:t>
            </a:r>
            <a:r>
              <a:rPr lang="zh-CN" altLang="en-US" sz="2400" b="1">
                <a:solidFill>
                  <a:srgbClr val="000000"/>
                </a:solidFill>
                <a:latin typeface="黑体" panose="02010609060101010101" pitchFamily="49" charset="-122"/>
                <a:ea typeface="黑体" panose="02010609060101010101" pitchFamily="49" charset="-122"/>
              </a:rPr>
              <a:t>人工智能的第一次繁荣</a:t>
            </a:r>
            <a:endParaRPr lang="en-US" altLang="zh-CN" sz="2400" b="1">
              <a:solidFill>
                <a:srgbClr val="000000"/>
              </a:solidFill>
              <a:latin typeface="黑体" panose="02010609060101010101" pitchFamily="49" charset="-122"/>
              <a:ea typeface="黑体" panose="02010609060101010101" pitchFamily="49" charset="-122"/>
            </a:endParaRPr>
          </a:p>
          <a:p>
            <a:pPr marL="0" indent="0">
              <a:lnSpc>
                <a:spcPct val="160000"/>
              </a:lnSpc>
              <a:buClr>
                <a:srgbClr val="CC0000"/>
              </a:buClr>
              <a:buNone/>
            </a:pPr>
            <a:r>
              <a:rPr lang="zh-CN" altLang="en-US" sz="2400" b="1">
                <a:solidFill>
                  <a:srgbClr val="000000"/>
                </a:solidFill>
                <a:latin typeface="黑体" panose="02010609060101010101" pitchFamily="49" charset="-122"/>
                <a:ea typeface="黑体" panose="02010609060101010101" pitchFamily="49" charset="-122"/>
              </a:rPr>
              <a:t>神经元模型</a:t>
            </a:r>
          </a:p>
          <a:p>
            <a:pPr marL="0" indent="0">
              <a:lnSpc>
                <a:spcPct val="160000"/>
              </a:lnSpc>
              <a:buClr>
                <a:srgbClr val="CC0000"/>
              </a:buClr>
              <a:buNone/>
            </a:pPr>
            <a:endParaRPr lang="en-US" altLang="zh-CN" sz="2400" b="1">
              <a:solidFill>
                <a:srgbClr val="000000"/>
              </a:solidFill>
              <a:latin typeface="黑体" panose="02010609060101010101" pitchFamily="49" charset="-122"/>
              <a:ea typeface="黑体" panose="02010609060101010101" pitchFamily="49" charset="-122"/>
            </a:endParaRPr>
          </a:p>
          <a:p>
            <a:pPr marL="0" indent="0">
              <a:lnSpc>
                <a:spcPct val="160000"/>
              </a:lnSpc>
              <a:buClr>
                <a:srgbClr val="CC0000"/>
              </a:buClr>
              <a:buNone/>
            </a:pPr>
            <a:endParaRPr lang="en-US" altLang="zh-CN" sz="2400" b="1">
              <a:solidFill>
                <a:srgbClr val="000000"/>
              </a:solidFill>
              <a:latin typeface="黑体" panose="02010609060101010101" pitchFamily="49" charset="-122"/>
              <a:ea typeface="黑体" panose="02010609060101010101" pitchFamily="49" charset="-122"/>
            </a:endParaRPr>
          </a:p>
          <a:p>
            <a:pPr marL="0" indent="0">
              <a:lnSpc>
                <a:spcPct val="160000"/>
              </a:lnSpc>
              <a:buClr>
                <a:srgbClr val="CC0000"/>
              </a:buClr>
              <a:buNone/>
            </a:pPr>
            <a:endParaRPr lang="en-US" altLang="zh-CN" sz="2400" b="1">
              <a:solidFill>
                <a:srgbClr val="000000"/>
              </a:solidFill>
              <a:latin typeface="黑体" panose="02010609060101010101" pitchFamily="49" charset="-122"/>
              <a:ea typeface="黑体" panose="02010609060101010101" pitchFamily="49" charset="-122"/>
            </a:endParaRPr>
          </a:p>
          <a:p>
            <a:pPr marL="0" indent="0">
              <a:lnSpc>
                <a:spcPct val="160000"/>
              </a:lnSpc>
              <a:buClr>
                <a:srgbClr val="CC0000"/>
              </a:buClr>
              <a:buNone/>
            </a:pPr>
            <a:endParaRPr lang="zh-CN" altLang="en-US" sz="2400" b="1">
              <a:solidFill>
                <a:srgbClr val="000000"/>
              </a:solidFill>
              <a:latin typeface="黑体" panose="02010609060101010101" pitchFamily="49" charset="-122"/>
              <a:ea typeface="黑体" panose="02010609060101010101" pitchFamily="49" charset="-122"/>
            </a:endParaRPr>
          </a:p>
        </p:txBody>
      </p:sp>
      <p:pic>
        <p:nvPicPr>
          <p:cNvPr id="8" name="图片 7">
            <a:extLst>
              <a:ext uri="{FF2B5EF4-FFF2-40B4-BE49-F238E27FC236}">
                <a16:creationId xmlns:a16="http://schemas.microsoft.com/office/drawing/2014/main" id="{E0DB1A48-9052-4A7D-9CC1-642A5584B249}"/>
              </a:ext>
            </a:extLst>
          </p:cNvPr>
          <p:cNvPicPr>
            <a:picLocks noChangeAspect="1"/>
          </p:cNvPicPr>
          <p:nvPr/>
        </p:nvPicPr>
        <p:blipFill>
          <a:blip r:embed="rId2"/>
          <a:stretch>
            <a:fillRect/>
          </a:stretch>
        </p:blipFill>
        <p:spPr>
          <a:xfrm>
            <a:off x="1038666" y="2492896"/>
            <a:ext cx="7066667" cy="3744416"/>
          </a:xfrm>
          <a:prstGeom prst="rect">
            <a:avLst/>
          </a:prstGeom>
        </p:spPr>
      </p:pic>
      <p:sp>
        <p:nvSpPr>
          <p:cNvPr id="5" name="文本框 4">
            <a:extLst>
              <a:ext uri="{FF2B5EF4-FFF2-40B4-BE49-F238E27FC236}">
                <a16:creationId xmlns:a16="http://schemas.microsoft.com/office/drawing/2014/main" id="{89FD22D8-A869-49A9-AF3E-F7806C118A0F}"/>
              </a:ext>
            </a:extLst>
          </p:cNvPr>
          <p:cNvSpPr txBox="1"/>
          <p:nvPr/>
        </p:nvSpPr>
        <p:spPr>
          <a:xfrm>
            <a:off x="8339271" y="1013608"/>
            <a:ext cx="527709" cy="461665"/>
          </a:xfrm>
          <a:prstGeom prst="rect">
            <a:avLst/>
          </a:prstGeom>
          <a:noFill/>
        </p:spPr>
        <p:txBody>
          <a:bodyPr wrap="none" rtlCol="0">
            <a:spAutoFit/>
          </a:bodyPr>
          <a:lstStyle/>
          <a:p>
            <a:r>
              <a:rPr lang="en-US" sz="2400"/>
              <a:t>30</a:t>
            </a:r>
          </a:p>
        </p:txBody>
      </p:sp>
      <p:sp>
        <p:nvSpPr>
          <p:cNvPr id="7" name="文本框 6">
            <a:extLst>
              <a:ext uri="{FF2B5EF4-FFF2-40B4-BE49-F238E27FC236}">
                <a16:creationId xmlns:a16="http://schemas.microsoft.com/office/drawing/2014/main" id="{DF40668D-09B7-4250-B1E7-18F6529BE3EA}"/>
              </a:ext>
            </a:extLst>
          </p:cNvPr>
          <p:cNvSpPr txBox="1"/>
          <p:nvPr/>
        </p:nvSpPr>
        <p:spPr>
          <a:xfrm>
            <a:off x="4211960" y="2154996"/>
            <a:ext cx="4572000" cy="369332"/>
          </a:xfrm>
          <a:prstGeom prst="rect">
            <a:avLst/>
          </a:prstGeom>
          <a:noFill/>
        </p:spPr>
        <p:txBody>
          <a:bodyPr wrap="square">
            <a:spAutoFit/>
          </a:bodyPr>
          <a:lstStyle/>
          <a:p>
            <a:r>
              <a:rPr lang="zh-CN" altLang="en-US" b="0" i="0">
                <a:solidFill>
                  <a:srgbClr val="333333"/>
                </a:solidFill>
                <a:effectLst/>
                <a:latin typeface="Arial" panose="020B0604020202020204" pitchFamily="34" charset="0"/>
              </a:rPr>
              <a:t>麦卡洛克</a:t>
            </a:r>
            <a:endParaRPr lang="en-US"/>
          </a:p>
        </p:txBody>
      </p:sp>
    </p:spTree>
    <p:extLst>
      <p:ext uri="{BB962C8B-B14F-4D97-AF65-F5344CB8AC3E}">
        <p14:creationId xmlns:p14="http://schemas.microsoft.com/office/powerpoint/2010/main" val="14909244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B0E6CF43-B033-4B1D-9AC6-706417574F98}"/>
              </a:ext>
            </a:extLst>
          </p:cNvPr>
          <p:cNvSpPr txBox="1"/>
          <p:nvPr/>
        </p:nvSpPr>
        <p:spPr>
          <a:xfrm>
            <a:off x="611560" y="116632"/>
            <a:ext cx="5109091" cy="1077218"/>
          </a:xfrm>
          <a:prstGeom prst="rect">
            <a:avLst/>
          </a:prstGeom>
          <a:noFill/>
        </p:spPr>
        <p:txBody>
          <a:bodyPr wrap="none" rtlCol="0">
            <a:spAutoFit/>
          </a:bodyPr>
          <a:lstStyle/>
          <a:p>
            <a:r>
              <a:rPr lang="en-US" altLang="zh-CN" sz="3200">
                <a:solidFill>
                  <a:schemeClr val="bg1"/>
                </a:solidFill>
                <a:latin typeface="黑体" panose="02010609060101010101" pitchFamily="49" charset="-122"/>
                <a:ea typeface="黑体" panose="02010609060101010101" pitchFamily="49" charset="-122"/>
              </a:rPr>
              <a:t>1.2 </a:t>
            </a:r>
            <a:r>
              <a:rPr lang="zh-CN" altLang="en-US" sz="3200">
                <a:solidFill>
                  <a:schemeClr val="bg1"/>
                </a:solidFill>
                <a:latin typeface="黑体" panose="02010609060101010101" pitchFamily="49" charset="-122"/>
                <a:ea typeface="黑体" panose="02010609060101010101" pitchFamily="49" charset="-122"/>
              </a:rPr>
              <a:t>人工智能的产生与发展</a:t>
            </a:r>
          </a:p>
          <a:p>
            <a:endParaRPr lang="en-US" sz="3200">
              <a:solidFill>
                <a:schemeClr val="bg1"/>
              </a:solidFill>
              <a:latin typeface="黑体" panose="02010609060101010101" pitchFamily="49" charset="-122"/>
              <a:ea typeface="黑体" panose="02010609060101010101" pitchFamily="49" charset="-122"/>
            </a:endParaRPr>
          </a:p>
        </p:txBody>
      </p:sp>
      <p:sp>
        <p:nvSpPr>
          <p:cNvPr id="3" name="Rectangle 3">
            <a:extLst>
              <a:ext uri="{FF2B5EF4-FFF2-40B4-BE49-F238E27FC236}">
                <a16:creationId xmlns:a16="http://schemas.microsoft.com/office/drawing/2014/main" id="{B128C955-B2C6-4FF9-9DE9-2F77059D7894}"/>
              </a:ext>
            </a:extLst>
          </p:cNvPr>
          <p:cNvSpPr txBox="1">
            <a:spLocks noChangeArrowheads="1"/>
          </p:cNvSpPr>
          <p:nvPr/>
        </p:nvSpPr>
        <p:spPr bwMode="auto">
          <a:xfrm>
            <a:off x="277020" y="1077778"/>
            <a:ext cx="8866980" cy="7949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anchor="t" anchorCtr="0" compatLnSpc="1">
            <a:prstTxWarp prst="textNoShape">
              <a:avLst/>
            </a:prstTxWarp>
          </a:bodyPr>
          <a:lstStyle>
            <a:lvl1pPr marL="469900" indent="-469900" algn="l" rtl="0" fontAlgn="base">
              <a:lnSpc>
                <a:spcPct val="120000"/>
              </a:lnSpc>
              <a:spcBef>
                <a:spcPct val="40000"/>
              </a:spcBef>
              <a:spcAft>
                <a:spcPct val="0"/>
              </a:spcAft>
              <a:buClr>
                <a:schemeClr val="accent2"/>
              </a:buClr>
              <a:buFont typeface="Wingdings" panose="05000000000000000000" pitchFamily="2" charset="2"/>
              <a:buChar char="o"/>
              <a:defRPr sz="2800" kern="1200">
                <a:solidFill>
                  <a:schemeClr val="tx1"/>
                </a:solidFill>
                <a:latin typeface="+mn-lt"/>
                <a:ea typeface="+mn-ea"/>
                <a:cs typeface="+mn-cs"/>
              </a:defRPr>
            </a:lvl1pPr>
            <a:lvl2pPr marL="908050" indent="-436563" algn="l" rtl="0" fontAlgn="base">
              <a:spcBef>
                <a:spcPct val="20000"/>
              </a:spcBef>
              <a:spcAft>
                <a:spcPct val="0"/>
              </a:spcAft>
              <a:buClr>
                <a:schemeClr val="accent2"/>
              </a:buClr>
              <a:buFont typeface="Wingdings" panose="05000000000000000000" pitchFamily="2" charset="2"/>
              <a:buChar char="n"/>
              <a:defRPr sz="2600" kern="1200">
                <a:solidFill>
                  <a:schemeClr val="folHlink"/>
                </a:solidFill>
                <a:latin typeface="+mn-lt"/>
                <a:ea typeface="+mn-ea"/>
                <a:cs typeface="+mn-cs"/>
              </a:defRPr>
            </a:lvl2pPr>
            <a:lvl3pPr marL="1304925" indent="-395288" algn="l" rtl="0" fontAlgn="base">
              <a:spcBef>
                <a:spcPct val="20000"/>
              </a:spcBef>
              <a:spcAft>
                <a:spcPct val="0"/>
              </a:spcAft>
              <a:buClr>
                <a:schemeClr val="accent2"/>
              </a:buClr>
              <a:buFont typeface="Wingdings" panose="05000000000000000000" pitchFamily="2" charset="2"/>
              <a:buChar char="o"/>
              <a:defRPr sz="2300" kern="1200">
                <a:solidFill>
                  <a:srgbClr val="009900"/>
                </a:solidFill>
                <a:latin typeface="+mn-lt"/>
                <a:ea typeface="+mn-ea"/>
                <a:cs typeface="+mn-cs"/>
              </a:defRPr>
            </a:lvl3pPr>
            <a:lvl4pPr marL="1693863" indent="-387350" algn="l" rtl="0" fontAlgn="base">
              <a:spcBef>
                <a:spcPct val="20000"/>
              </a:spcBef>
              <a:spcAft>
                <a:spcPct val="0"/>
              </a:spcAft>
              <a:buClr>
                <a:schemeClr val="accent2"/>
              </a:buClr>
              <a:buFont typeface="Wingdings" panose="05000000000000000000" pitchFamily="2" charset="2"/>
              <a:buChar char="n"/>
              <a:defRPr sz="2000" kern="1200">
                <a:solidFill>
                  <a:srgbClr val="0099CC"/>
                </a:solidFill>
                <a:latin typeface="+mn-lt"/>
                <a:ea typeface="+mn-ea"/>
                <a:cs typeface="+mn-cs"/>
              </a:defRPr>
            </a:lvl4pPr>
            <a:lvl5pPr marL="2093913" indent="-398463" algn="l" rtl="0" fontAlgn="base">
              <a:spcBef>
                <a:spcPct val="25000"/>
              </a:spcBef>
              <a:spcAft>
                <a:spcPct val="0"/>
              </a:spcAft>
              <a:buClr>
                <a:schemeClr val="accent2"/>
              </a:buClr>
              <a:buFont typeface="Wingdings" panose="05000000000000000000" pitchFamily="2" charset="2"/>
              <a:buChar char="§"/>
              <a:defRPr sz="2000" kern="1200">
                <a:solidFill>
                  <a:srgbClr val="99CC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Clr>
                <a:srgbClr val="CC0000"/>
              </a:buClr>
              <a:buNone/>
            </a:pPr>
            <a:r>
              <a:rPr lang="en-US" altLang="zh-CN" sz="2400" b="1">
                <a:solidFill>
                  <a:srgbClr val="000000"/>
                </a:solidFill>
                <a:latin typeface="黑体" panose="02010609060101010101" pitchFamily="49" charset="-122"/>
                <a:ea typeface="黑体" panose="02010609060101010101" pitchFamily="49" charset="-122"/>
              </a:rPr>
              <a:t>1.2.2 </a:t>
            </a:r>
            <a:r>
              <a:rPr lang="zh-CN" altLang="en-US" sz="2400" b="1">
                <a:solidFill>
                  <a:srgbClr val="000000"/>
                </a:solidFill>
                <a:latin typeface="黑体" panose="02010609060101010101" pitchFamily="49" charset="-122"/>
                <a:ea typeface="黑体" panose="02010609060101010101" pitchFamily="49" charset="-122"/>
              </a:rPr>
              <a:t>人工智能的第一次繁荣</a:t>
            </a:r>
            <a:endParaRPr lang="en-US" altLang="zh-CN" sz="2400" b="1">
              <a:solidFill>
                <a:srgbClr val="000000"/>
              </a:solidFill>
              <a:latin typeface="黑体" panose="02010609060101010101" pitchFamily="49" charset="-122"/>
              <a:ea typeface="黑体" panose="02010609060101010101" pitchFamily="49" charset="-122"/>
            </a:endParaRPr>
          </a:p>
          <a:p>
            <a:pPr marL="0" indent="0">
              <a:lnSpc>
                <a:spcPct val="100000"/>
              </a:lnSpc>
              <a:buClr>
                <a:srgbClr val="CC0000"/>
              </a:buClr>
              <a:buNone/>
            </a:pPr>
            <a:r>
              <a:rPr lang="zh-CN" altLang="en-US" sz="2400" b="1">
                <a:solidFill>
                  <a:srgbClr val="000000"/>
                </a:solidFill>
                <a:latin typeface="黑体" panose="02010609060101010101" pitchFamily="49" charset="-122"/>
                <a:ea typeface="黑体" panose="02010609060101010101" pitchFamily="49" charset="-122"/>
              </a:rPr>
              <a:t>感知机：不同于</a:t>
            </a:r>
            <a:r>
              <a:rPr lang="en-US" altLang="zh-CN" sz="2400" b="1">
                <a:solidFill>
                  <a:srgbClr val="000000"/>
                </a:solidFill>
                <a:latin typeface="黑体" panose="02010609060101010101" pitchFamily="49" charset="-122"/>
                <a:ea typeface="黑体" panose="02010609060101010101" pitchFamily="49" charset="-122"/>
              </a:rPr>
              <a:t>M-P</a:t>
            </a:r>
            <a:r>
              <a:rPr lang="zh-CN" altLang="en-US" sz="2400" b="1">
                <a:solidFill>
                  <a:srgbClr val="000000"/>
                </a:solidFill>
                <a:latin typeface="黑体" panose="02010609060101010101" pitchFamily="49" charset="-122"/>
                <a:ea typeface="黑体" panose="02010609060101010101" pitchFamily="49" charset="-122"/>
              </a:rPr>
              <a:t>模型，感知机模型可以从样例中学习，并采用梯度下降法自动更新参数。</a:t>
            </a:r>
          </a:p>
          <a:p>
            <a:pPr marL="0" indent="0">
              <a:lnSpc>
                <a:spcPct val="160000"/>
              </a:lnSpc>
              <a:buClr>
                <a:srgbClr val="CC0000"/>
              </a:buClr>
              <a:buNone/>
            </a:pPr>
            <a:endParaRPr lang="zh-CN" altLang="en-US" sz="2400" b="1">
              <a:solidFill>
                <a:srgbClr val="000000"/>
              </a:solidFill>
              <a:latin typeface="黑体" panose="02010609060101010101" pitchFamily="49" charset="-122"/>
              <a:ea typeface="黑体" panose="02010609060101010101" pitchFamily="49" charset="-122"/>
            </a:endParaRPr>
          </a:p>
          <a:p>
            <a:pPr marL="0" indent="0">
              <a:lnSpc>
                <a:spcPct val="160000"/>
              </a:lnSpc>
              <a:buClr>
                <a:srgbClr val="CC0000"/>
              </a:buClr>
              <a:buNone/>
            </a:pPr>
            <a:endParaRPr lang="en-US" altLang="zh-CN" sz="2400" b="1">
              <a:solidFill>
                <a:srgbClr val="000000"/>
              </a:solidFill>
              <a:latin typeface="黑体" panose="02010609060101010101" pitchFamily="49" charset="-122"/>
              <a:ea typeface="黑体" panose="02010609060101010101" pitchFamily="49" charset="-122"/>
            </a:endParaRPr>
          </a:p>
          <a:p>
            <a:pPr marL="0" indent="0">
              <a:lnSpc>
                <a:spcPct val="160000"/>
              </a:lnSpc>
              <a:buClr>
                <a:srgbClr val="CC0000"/>
              </a:buClr>
              <a:buNone/>
            </a:pPr>
            <a:endParaRPr lang="en-US" altLang="zh-CN" sz="2400" b="1">
              <a:solidFill>
                <a:srgbClr val="000000"/>
              </a:solidFill>
              <a:latin typeface="黑体" panose="02010609060101010101" pitchFamily="49" charset="-122"/>
              <a:ea typeface="黑体" panose="02010609060101010101" pitchFamily="49" charset="-122"/>
            </a:endParaRPr>
          </a:p>
          <a:p>
            <a:pPr marL="0" indent="0">
              <a:lnSpc>
                <a:spcPct val="160000"/>
              </a:lnSpc>
              <a:buClr>
                <a:srgbClr val="CC0000"/>
              </a:buClr>
              <a:buNone/>
            </a:pPr>
            <a:endParaRPr lang="en-US" altLang="zh-CN" sz="2400" b="1">
              <a:solidFill>
                <a:srgbClr val="000000"/>
              </a:solidFill>
              <a:latin typeface="黑体" panose="02010609060101010101" pitchFamily="49" charset="-122"/>
              <a:ea typeface="黑体" panose="02010609060101010101" pitchFamily="49" charset="-122"/>
            </a:endParaRPr>
          </a:p>
          <a:p>
            <a:pPr marL="0" indent="0">
              <a:lnSpc>
                <a:spcPct val="160000"/>
              </a:lnSpc>
              <a:buClr>
                <a:srgbClr val="CC0000"/>
              </a:buClr>
              <a:buNone/>
            </a:pPr>
            <a:endParaRPr lang="zh-CN" altLang="en-US" sz="2400" b="1">
              <a:solidFill>
                <a:srgbClr val="000000"/>
              </a:solidFill>
              <a:latin typeface="黑体" panose="02010609060101010101" pitchFamily="49" charset="-122"/>
              <a:ea typeface="黑体" panose="02010609060101010101" pitchFamily="49" charset="-122"/>
            </a:endParaRPr>
          </a:p>
        </p:txBody>
      </p:sp>
      <p:pic>
        <p:nvPicPr>
          <p:cNvPr id="5" name="图片 4">
            <a:extLst>
              <a:ext uri="{FF2B5EF4-FFF2-40B4-BE49-F238E27FC236}">
                <a16:creationId xmlns:a16="http://schemas.microsoft.com/office/drawing/2014/main" id="{CEB108B5-FB79-4EA4-A56B-CA3BEC9FE0B6}"/>
              </a:ext>
            </a:extLst>
          </p:cNvPr>
          <p:cNvPicPr>
            <a:picLocks noChangeAspect="1"/>
          </p:cNvPicPr>
          <p:nvPr/>
        </p:nvPicPr>
        <p:blipFill>
          <a:blip r:embed="rId2"/>
          <a:stretch>
            <a:fillRect/>
          </a:stretch>
        </p:blipFill>
        <p:spPr>
          <a:xfrm>
            <a:off x="971600" y="2708920"/>
            <a:ext cx="6552728" cy="3312368"/>
          </a:xfrm>
          <a:prstGeom prst="rect">
            <a:avLst/>
          </a:prstGeom>
        </p:spPr>
      </p:pic>
      <p:sp>
        <p:nvSpPr>
          <p:cNvPr id="6" name="文本框 5">
            <a:extLst>
              <a:ext uri="{FF2B5EF4-FFF2-40B4-BE49-F238E27FC236}">
                <a16:creationId xmlns:a16="http://schemas.microsoft.com/office/drawing/2014/main" id="{CAB15A98-9257-45E7-A7AA-9BD921DB4598}"/>
              </a:ext>
            </a:extLst>
          </p:cNvPr>
          <p:cNvSpPr txBox="1"/>
          <p:nvPr/>
        </p:nvSpPr>
        <p:spPr>
          <a:xfrm>
            <a:off x="8172400" y="1077778"/>
            <a:ext cx="527709" cy="461665"/>
          </a:xfrm>
          <a:prstGeom prst="rect">
            <a:avLst/>
          </a:prstGeom>
          <a:noFill/>
        </p:spPr>
        <p:txBody>
          <a:bodyPr wrap="none" rtlCol="0">
            <a:spAutoFit/>
          </a:bodyPr>
          <a:lstStyle/>
          <a:p>
            <a:r>
              <a:rPr lang="en-US" sz="2400"/>
              <a:t>31</a:t>
            </a:r>
          </a:p>
        </p:txBody>
      </p:sp>
      <p:sp>
        <p:nvSpPr>
          <p:cNvPr id="4" name="文本框 3">
            <a:extLst>
              <a:ext uri="{FF2B5EF4-FFF2-40B4-BE49-F238E27FC236}">
                <a16:creationId xmlns:a16="http://schemas.microsoft.com/office/drawing/2014/main" id="{C26020D7-9E3E-4308-BE7B-40EF38492B28}"/>
              </a:ext>
            </a:extLst>
          </p:cNvPr>
          <p:cNvSpPr txBox="1"/>
          <p:nvPr/>
        </p:nvSpPr>
        <p:spPr>
          <a:xfrm>
            <a:off x="5292080" y="3059668"/>
            <a:ext cx="1338828" cy="369332"/>
          </a:xfrm>
          <a:prstGeom prst="rect">
            <a:avLst/>
          </a:prstGeom>
          <a:noFill/>
        </p:spPr>
        <p:txBody>
          <a:bodyPr wrap="none" rtlCol="0">
            <a:spAutoFit/>
          </a:bodyPr>
          <a:lstStyle/>
          <a:p>
            <a:r>
              <a:rPr lang="zh-CN" altLang="en-US"/>
              <a:t>罗森布拉特</a:t>
            </a:r>
            <a:endParaRPr lang="en-US"/>
          </a:p>
        </p:txBody>
      </p:sp>
    </p:spTree>
    <p:extLst>
      <p:ext uri="{BB962C8B-B14F-4D97-AF65-F5344CB8AC3E}">
        <p14:creationId xmlns:p14="http://schemas.microsoft.com/office/powerpoint/2010/main" val="281551673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B0E6CF43-B033-4B1D-9AC6-706417574F98}"/>
              </a:ext>
            </a:extLst>
          </p:cNvPr>
          <p:cNvSpPr txBox="1"/>
          <p:nvPr/>
        </p:nvSpPr>
        <p:spPr>
          <a:xfrm>
            <a:off x="611560" y="116632"/>
            <a:ext cx="5109091" cy="1077218"/>
          </a:xfrm>
          <a:prstGeom prst="rect">
            <a:avLst/>
          </a:prstGeom>
          <a:noFill/>
        </p:spPr>
        <p:txBody>
          <a:bodyPr wrap="none" rtlCol="0">
            <a:spAutoFit/>
          </a:bodyPr>
          <a:lstStyle/>
          <a:p>
            <a:r>
              <a:rPr lang="en-US" altLang="zh-CN" sz="3200">
                <a:solidFill>
                  <a:schemeClr val="bg1"/>
                </a:solidFill>
                <a:latin typeface="黑体" panose="02010609060101010101" pitchFamily="49" charset="-122"/>
                <a:ea typeface="黑体" panose="02010609060101010101" pitchFamily="49" charset="-122"/>
              </a:rPr>
              <a:t>1.2 </a:t>
            </a:r>
            <a:r>
              <a:rPr lang="zh-CN" altLang="en-US" sz="3200">
                <a:solidFill>
                  <a:schemeClr val="bg1"/>
                </a:solidFill>
                <a:latin typeface="黑体" panose="02010609060101010101" pitchFamily="49" charset="-122"/>
                <a:ea typeface="黑体" panose="02010609060101010101" pitchFamily="49" charset="-122"/>
              </a:rPr>
              <a:t>人工智能的产生与发展</a:t>
            </a:r>
          </a:p>
          <a:p>
            <a:endParaRPr lang="en-US" sz="3200">
              <a:solidFill>
                <a:schemeClr val="bg1"/>
              </a:solidFill>
              <a:latin typeface="黑体" panose="02010609060101010101" pitchFamily="49" charset="-122"/>
              <a:ea typeface="黑体" panose="02010609060101010101" pitchFamily="49" charset="-122"/>
            </a:endParaRPr>
          </a:p>
        </p:txBody>
      </p:sp>
      <p:sp>
        <p:nvSpPr>
          <p:cNvPr id="3" name="Rectangle 3">
            <a:extLst>
              <a:ext uri="{FF2B5EF4-FFF2-40B4-BE49-F238E27FC236}">
                <a16:creationId xmlns:a16="http://schemas.microsoft.com/office/drawing/2014/main" id="{B128C955-B2C6-4FF9-9DE9-2F77059D7894}"/>
              </a:ext>
            </a:extLst>
          </p:cNvPr>
          <p:cNvSpPr txBox="1">
            <a:spLocks noChangeArrowheads="1"/>
          </p:cNvSpPr>
          <p:nvPr/>
        </p:nvSpPr>
        <p:spPr bwMode="auto">
          <a:xfrm>
            <a:off x="277020" y="1077778"/>
            <a:ext cx="8866980" cy="7949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anchor="t" anchorCtr="0" compatLnSpc="1">
            <a:prstTxWarp prst="textNoShape">
              <a:avLst/>
            </a:prstTxWarp>
          </a:bodyPr>
          <a:lstStyle>
            <a:lvl1pPr marL="469900" indent="-469900" algn="l" rtl="0" fontAlgn="base">
              <a:lnSpc>
                <a:spcPct val="120000"/>
              </a:lnSpc>
              <a:spcBef>
                <a:spcPct val="40000"/>
              </a:spcBef>
              <a:spcAft>
                <a:spcPct val="0"/>
              </a:spcAft>
              <a:buClr>
                <a:schemeClr val="accent2"/>
              </a:buClr>
              <a:buFont typeface="Wingdings" panose="05000000000000000000" pitchFamily="2" charset="2"/>
              <a:buChar char="o"/>
              <a:defRPr sz="2800" kern="1200">
                <a:solidFill>
                  <a:schemeClr val="tx1"/>
                </a:solidFill>
                <a:latin typeface="+mn-lt"/>
                <a:ea typeface="+mn-ea"/>
                <a:cs typeface="+mn-cs"/>
              </a:defRPr>
            </a:lvl1pPr>
            <a:lvl2pPr marL="908050" indent="-436563" algn="l" rtl="0" fontAlgn="base">
              <a:spcBef>
                <a:spcPct val="20000"/>
              </a:spcBef>
              <a:spcAft>
                <a:spcPct val="0"/>
              </a:spcAft>
              <a:buClr>
                <a:schemeClr val="accent2"/>
              </a:buClr>
              <a:buFont typeface="Wingdings" panose="05000000000000000000" pitchFamily="2" charset="2"/>
              <a:buChar char="n"/>
              <a:defRPr sz="2600" kern="1200">
                <a:solidFill>
                  <a:schemeClr val="folHlink"/>
                </a:solidFill>
                <a:latin typeface="+mn-lt"/>
                <a:ea typeface="+mn-ea"/>
                <a:cs typeface="+mn-cs"/>
              </a:defRPr>
            </a:lvl2pPr>
            <a:lvl3pPr marL="1304925" indent="-395288" algn="l" rtl="0" fontAlgn="base">
              <a:spcBef>
                <a:spcPct val="20000"/>
              </a:spcBef>
              <a:spcAft>
                <a:spcPct val="0"/>
              </a:spcAft>
              <a:buClr>
                <a:schemeClr val="accent2"/>
              </a:buClr>
              <a:buFont typeface="Wingdings" panose="05000000000000000000" pitchFamily="2" charset="2"/>
              <a:buChar char="o"/>
              <a:defRPr sz="2300" kern="1200">
                <a:solidFill>
                  <a:srgbClr val="009900"/>
                </a:solidFill>
                <a:latin typeface="+mn-lt"/>
                <a:ea typeface="+mn-ea"/>
                <a:cs typeface="+mn-cs"/>
              </a:defRPr>
            </a:lvl3pPr>
            <a:lvl4pPr marL="1693863" indent="-387350" algn="l" rtl="0" fontAlgn="base">
              <a:spcBef>
                <a:spcPct val="20000"/>
              </a:spcBef>
              <a:spcAft>
                <a:spcPct val="0"/>
              </a:spcAft>
              <a:buClr>
                <a:schemeClr val="accent2"/>
              </a:buClr>
              <a:buFont typeface="Wingdings" panose="05000000000000000000" pitchFamily="2" charset="2"/>
              <a:buChar char="n"/>
              <a:defRPr sz="2000" kern="1200">
                <a:solidFill>
                  <a:srgbClr val="0099CC"/>
                </a:solidFill>
                <a:latin typeface="+mn-lt"/>
                <a:ea typeface="+mn-ea"/>
                <a:cs typeface="+mn-cs"/>
              </a:defRPr>
            </a:lvl4pPr>
            <a:lvl5pPr marL="2093913" indent="-398463" algn="l" rtl="0" fontAlgn="base">
              <a:spcBef>
                <a:spcPct val="25000"/>
              </a:spcBef>
              <a:spcAft>
                <a:spcPct val="0"/>
              </a:spcAft>
              <a:buClr>
                <a:schemeClr val="accent2"/>
              </a:buClr>
              <a:buFont typeface="Wingdings" panose="05000000000000000000" pitchFamily="2" charset="2"/>
              <a:buChar char="§"/>
              <a:defRPr sz="2000" kern="1200">
                <a:solidFill>
                  <a:srgbClr val="99CC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60000"/>
              </a:lnSpc>
              <a:buClr>
                <a:srgbClr val="CC0000"/>
              </a:buClr>
              <a:buNone/>
            </a:pPr>
            <a:r>
              <a:rPr lang="en-US" altLang="zh-CN" sz="2400" b="1">
                <a:solidFill>
                  <a:srgbClr val="000000"/>
                </a:solidFill>
                <a:latin typeface="黑体" panose="02010609060101010101" pitchFamily="49" charset="-122"/>
                <a:ea typeface="黑体" panose="02010609060101010101" pitchFamily="49" charset="-122"/>
              </a:rPr>
              <a:t>1.2.2 </a:t>
            </a:r>
            <a:r>
              <a:rPr lang="zh-CN" altLang="en-US" sz="2400" b="1">
                <a:solidFill>
                  <a:srgbClr val="000000"/>
                </a:solidFill>
                <a:latin typeface="黑体" panose="02010609060101010101" pitchFamily="49" charset="-122"/>
                <a:ea typeface="黑体" panose="02010609060101010101" pitchFamily="49" charset="-122"/>
              </a:rPr>
              <a:t>人工智能的第一次繁荣</a:t>
            </a:r>
            <a:endParaRPr lang="en-US" altLang="zh-CN" sz="2400" b="1">
              <a:solidFill>
                <a:srgbClr val="000000"/>
              </a:solidFill>
              <a:latin typeface="黑体" panose="02010609060101010101" pitchFamily="49" charset="-122"/>
              <a:ea typeface="黑体" panose="02010609060101010101" pitchFamily="49" charset="-122"/>
            </a:endParaRPr>
          </a:p>
          <a:p>
            <a:pPr marL="0" indent="0">
              <a:lnSpc>
                <a:spcPct val="160000"/>
              </a:lnSpc>
              <a:buClr>
                <a:srgbClr val="CC0000"/>
              </a:buClr>
              <a:buNone/>
            </a:pPr>
            <a:r>
              <a:rPr lang="zh-CN" altLang="en-US" sz="2400" b="1">
                <a:solidFill>
                  <a:srgbClr val="000000"/>
                </a:solidFill>
                <a:latin typeface="黑体" panose="02010609060101010101" pitchFamily="49" charset="-122"/>
                <a:ea typeface="黑体" panose="02010609060101010101" pitchFamily="49" charset="-122"/>
              </a:rPr>
              <a:t>感知机</a:t>
            </a:r>
          </a:p>
          <a:p>
            <a:pPr marL="0" indent="0">
              <a:lnSpc>
                <a:spcPct val="160000"/>
              </a:lnSpc>
              <a:buClr>
                <a:srgbClr val="CC0000"/>
              </a:buClr>
              <a:buNone/>
            </a:pPr>
            <a:endParaRPr lang="en-US" altLang="zh-CN" sz="2400" b="1">
              <a:solidFill>
                <a:srgbClr val="000000"/>
              </a:solidFill>
              <a:latin typeface="黑体" panose="02010609060101010101" pitchFamily="49" charset="-122"/>
              <a:ea typeface="黑体" panose="02010609060101010101" pitchFamily="49" charset="-122"/>
            </a:endParaRPr>
          </a:p>
          <a:p>
            <a:pPr marL="0" indent="0">
              <a:lnSpc>
                <a:spcPct val="160000"/>
              </a:lnSpc>
              <a:buClr>
                <a:srgbClr val="CC0000"/>
              </a:buClr>
              <a:buNone/>
            </a:pPr>
            <a:endParaRPr lang="en-US" altLang="zh-CN" sz="2400" b="1">
              <a:solidFill>
                <a:srgbClr val="000000"/>
              </a:solidFill>
              <a:latin typeface="黑体" panose="02010609060101010101" pitchFamily="49" charset="-122"/>
              <a:ea typeface="黑体" panose="02010609060101010101" pitchFamily="49" charset="-122"/>
            </a:endParaRPr>
          </a:p>
          <a:p>
            <a:pPr marL="0" indent="0">
              <a:lnSpc>
                <a:spcPct val="160000"/>
              </a:lnSpc>
              <a:buClr>
                <a:srgbClr val="CC0000"/>
              </a:buClr>
              <a:buNone/>
            </a:pPr>
            <a:endParaRPr lang="en-US" altLang="zh-CN" sz="2400" b="1">
              <a:solidFill>
                <a:srgbClr val="000000"/>
              </a:solidFill>
              <a:latin typeface="黑体" panose="02010609060101010101" pitchFamily="49" charset="-122"/>
              <a:ea typeface="黑体" panose="02010609060101010101" pitchFamily="49" charset="-122"/>
            </a:endParaRPr>
          </a:p>
          <a:p>
            <a:pPr marL="0" indent="0">
              <a:lnSpc>
                <a:spcPct val="160000"/>
              </a:lnSpc>
              <a:buClr>
                <a:srgbClr val="CC0000"/>
              </a:buClr>
              <a:buNone/>
            </a:pPr>
            <a:endParaRPr lang="zh-CN" altLang="en-US" sz="2400" b="1">
              <a:solidFill>
                <a:srgbClr val="000000"/>
              </a:solidFill>
              <a:latin typeface="黑体" panose="02010609060101010101" pitchFamily="49" charset="-122"/>
              <a:ea typeface="黑体" panose="02010609060101010101" pitchFamily="49" charset="-122"/>
            </a:endParaRPr>
          </a:p>
        </p:txBody>
      </p:sp>
      <p:pic>
        <p:nvPicPr>
          <p:cNvPr id="6" name="图片 5">
            <a:extLst>
              <a:ext uri="{FF2B5EF4-FFF2-40B4-BE49-F238E27FC236}">
                <a16:creationId xmlns:a16="http://schemas.microsoft.com/office/drawing/2014/main" id="{E57B508A-91BE-4B7C-8BAF-7EBF711728E5}"/>
              </a:ext>
            </a:extLst>
          </p:cNvPr>
          <p:cNvPicPr>
            <a:picLocks noChangeAspect="1"/>
          </p:cNvPicPr>
          <p:nvPr/>
        </p:nvPicPr>
        <p:blipFill>
          <a:blip r:embed="rId2"/>
          <a:stretch>
            <a:fillRect/>
          </a:stretch>
        </p:blipFill>
        <p:spPr>
          <a:xfrm>
            <a:off x="280543" y="2451900"/>
            <a:ext cx="8333333" cy="2808312"/>
          </a:xfrm>
          <a:prstGeom prst="rect">
            <a:avLst/>
          </a:prstGeom>
        </p:spPr>
      </p:pic>
      <p:sp>
        <p:nvSpPr>
          <p:cNvPr id="7" name="文本框 6">
            <a:extLst>
              <a:ext uri="{FF2B5EF4-FFF2-40B4-BE49-F238E27FC236}">
                <a16:creationId xmlns:a16="http://schemas.microsoft.com/office/drawing/2014/main" id="{A60491C2-DD8C-4677-A160-1BACD1FCC224}"/>
              </a:ext>
            </a:extLst>
          </p:cNvPr>
          <p:cNvSpPr txBox="1"/>
          <p:nvPr/>
        </p:nvSpPr>
        <p:spPr>
          <a:xfrm>
            <a:off x="519250" y="5443879"/>
            <a:ext cx="7848872" cy="835870"/>
          </a:xfrm>
          <a:prstGeom prst="rect">
            <a:avLst/>
          </a:prstGeom>
          <a:noFill/>
        </p:spPr>
        <p:txBody>
          <a:bodyPr wrap="square">
            <a:spAutoFit/>
          </a:bodyPr>
          <a:lstStyle/>
          <a:p>
            <a:pPr marL="179705" algn="just">
              <a:lnSpc>
                <a:spcPct val="107000"/>
              </a:lnSpc>
              <a:spcAft>
                <a:spcPts val="800"/>
              </a:spcAft>
            </a:pPr>
            <a:r>
              <a:rPr lang="zh-CN" sz="2400" b="1">
                <a:effectLst/>
                <a:latin typeface="黑体" panose="02010609060101010101" pitchFamily="49" charset="-122"/>
                <a:ea typeface="黑体" panose="02010609060101010101" pitchFamily="49" charset="-122"/>
                <a:cs typeface="Arial" panose="020B0604020202020204" pitchFamily="34" charset="0"/>
              </a:rPr>
              <a:t>由于计算机能力很弱，</a:t>
            </a:r>
            <a:r>
              <a:rPr lang="en-US" altLang="zh-CN" sz="2400" b="1">
                <a:latin typeface="黑体" panose="02010609060101010101" pitchFamily="49" charset="-122"/>
                <a:ea typeface="黑体" panose="02010609060101010101" pitchFamily="49" charset="-122"/>
                <a:cs typeface="Arial" panose="020B0604020202020204" pitchFamily="34" charset="0"/>
              </a:rPr>
              <a:t>Minsky</a:t>
            </a:r>
            <a:r>
              <a:rPr lang="zh-CN" sz="2400" b="1">
                <a:effectLst/>
                <a:latin typeface="黑体" panose="02010609060101010101" pitchFamily="49" charset="-122"/>
                <a:ea typeface="黑体" panose="02010609060101010101" pitchFamily="49" charset="-122"/>
                <a:cs typeface="Arial" panose="020B0604020202020204" pitchFamily="34" charset="0"/>
              </a:rPr>
              <a:t>对多层网络持悲观态度</a:t>
            </a:r>
            <a:r>
              <a:rPr lang="zh-CN" altLang="en-US" sz="2400" b="1">
                <a:latin typeface="黑体" panose="02010609060101010101" pitchFamily="49" charset="-122"/>
                <a:ea typeface="黑体" panose="02010609060101010101" pitchFamily="49" charset="-122"/>
                <a:cs typeface="Arial" panose="020B0604020202020204" pitchFamily="34" charset="0"/>
              </a:rPr>
              <a:t>。</a:t>
            </a:r>
            <a:r>
              <a:rPr lang="zh-CN" sz="2400" b="1">
                <a:effectLst/>
                <a:latin typeface="黑体" panose="02010609060101010101" pitchFamily="49" charset="-122"/>
                <a:ea typeface="黑体" panose="02010609060101010101" pitchFamily="49" charset="-122"/>
                <a:cs typeface="Arial" panose="020B0604020202020204" pitchFamily="34" charset="0"/>
              </a:rPr>
              <a:t>之后，关于感知机和人工神经网络的研究陷入停顿。</a:t>
            </a:r>
            <a:endParaRPr lang="en-US" sz="2400" b="1">
              <a:effectLst/>
              <a:latin typeface="黑体" panose="02010609060101010101" pitchFamily="49" charset="-122"/>
              <a:ea typeface="黑体" panose="02010609060101010101" pitchFamily="49" charset="-122"/>
              <a:cs typeface="Arial" panose="020B0604020202020204" pitchFamily="34" charset="0"/>
            </a:endParaRPr>
          </a:p>
        </p:txBody>
      </p:sp>
      <p:sp>
        <p:nvSpPr>
          <p:cNvPr id="8" name="文本框 7">
            <a:extLst>
              <a:ext uri="{FF2B5EF4-FFF2-40B4-BE49-F238E27FC236}">
                <a16:creationId xmlns:a16="http://schemas.microsoft.com/office/drawing/2014/main" id="{72F923C7-C981-4B17-ADA4-078A598031B1}"/>
              </a:ext>
            </a:extLst>
          </p:cNvPr>
          <p:cNvSpPr txBox="1"/>
          <p:nvPr/>
        </p:nvSpPr>
        <p:spPr>
          <a:xfrm>
            <a:off x="8111424" y="1012975"/>
            <a:ext cx="527709" cy="461665"/>
          </a:xfrm>
          <a:prstGeom prst="rect">
            <a:avLst/>
          </a:prstGeom>
          <a:noFill/>
        </p:spPr>
        <p:txBody>
          <a:bodyPr wrap="none" rtlCol="0">
            <a:spAutoFit/>
          </a:bodyPr>
          <a:lstStyle/>
          <a:p>
            <a:r>
              <a:rPr lang="en-US" sz="2400"/>
              <a:t>32</a:t>
            </a:r>
          </a:p>
        </p:txBody>
      </p:sp>
    </p:spTree>
    <p:extLst>
      <p:ext uri="{BB962C8B-B14F-4D97-AF65-F5344CB8AC3E}">
        <p14:creationId xmlns:p14="http://schemas.microsoft.com/office/powerpoint/2010/main" val="152472423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B0E6CF43-B033-4B1D-9AC6-706417574F98}"/>
              </a:ext>
            </a:extLst>
          </p:cNvPr>
          <p:cNvSpPr txBox="1"/>
          <p:nvPr/>
        </p:nvSpPr>
        <p:spPr>
          <a:xfrm>
            <a:off x="611560" y="116632"/>
            <a:ext cx="5109091" cy="1077218"/>
          </a:xfrm>
          <a:prstGeom prst="rect">
            <a:avLst/>
          </a:prstGeom>
          <a:noFill/>
        </p:spPr>
        <p:txBody>
          <a:bodyPr wrap="none" rtlCol="0">
            <a:spAutoFit/>
          </a:bodyPr>
          <a:lstStyle/>
          <a:p>
            <a:r>
              <a:rPr lang="en-US" altLang="zh-CN" sz="3200">
                <a:solidFill>
                  <a:schemeClr val="bg1"/>
                </a:solidFill>
                <a:latin typeface="黑体" panose="02010609060101010101" pitchFamily="49" charset="-122"/>
                <a:ea typeface="黑体" panose="02010609060101010101" pitchFamily="49" charset="-122"/>
              </a:rPr>
              <a:t>1.2 </a:t>
            </a:r>
            <a:r>
              <a:rPr lang="zh-CN" altLang="en-US" sz="3200">
                <a:solidFill>
                  <a:schemeClr val="bg1"/>
                </a:solidFill>
                <a:latin typeface="黑体" panose="02010609060101010101" pitchFamily="49" charset="-122"/>
                <a:ea typeface="黑体" panose="02010609060101010101" pitchFamily="49" charset="-122"/>
              </a:rPr>
              <a:t>人工智能的产生与发展</a:t>
            </a:r>
          </a:p>
          <a:p>
            <a:endParaRPr lang="en-US" sz="3200">
              <a:solidFill>
                <a:schemeClr val="bg1"/>
              </a:solidFill>
              <a:latin typeface="黑体" panose="02010609060101010101" pitchFamily="49" charset="-122"/>
              <a:ea typeface="黑体" panose="02010609060101010101" pitchFamily="49" charset="-122"/>
            </a:endParaRPr>
          </a:p>
        </p:txBody>
      </p:sp>
      <p:sp>
        <p:nvSpPr>
          <p:cNvPr id="3" name="Rectangle 3">
            <a:extLst>
              <a:ext uri="{FF2B5EF4-FFF2-40B4-BE49-F238E27FC236}">
                <a16:creationId xmlns:a16="http://schemas.microsoft.com/office/drawing/2014/main" id="{B128C955-B2C6-4FF9-9DE9-2F77059D7894}"/>
              </a:ext>
            </a:extLst>
          </p:cNvPr>
          <p:cNvSpPr txBox="1">
            <a:spLocks noChangeArrowheads="1"/>
          </p:cNvSpPr>
          <p:nvPr/>
        </p:nvSpPr>
        <p:spPr bwMode="auto">
          <a:xfrm>
            <a:off x="277020" y="1077778"/>
            <a:ext cx="8866980" cy="7949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anchor="t" anchorCtr="0" compatLnSpc="1">
            <a:prstTxWarp prst="textNoShape">
              <a:avLst/>
            </a:prstTxWarp>
          </a:bodyPr>
          <a:lstStyle>
            <a:lvl1pPr marL="469900" indent="-469900" algn="l" rtl="0" fontAlgn="base">
              <a:lnSpc>
                <a:spcPct val="120000"/>
              </a:lnSpc>
              <a:spcBef>
                <a:spcPct val="40000"/>
              </a:spcBef>
              <a:spcAft>
                <a:spcPct val="0"/>
              </a:spcAft>
              <a:buClr>
                <a:schemeClr val="accent2"/>
              </a:buClr>
              <a:buFont typeface="Wingdings" panose="05000000000000000000" pitchFamily="2" charset="2"/>
              <a:buChar char="o"/>
              <a:defRPr sz="2800" kern="1200">
                <a:solidFill>
                  <a:schemeClr val="tx1"/>
                </a:solidFill>
                <a:latin typeface="+mn-lt"/>
                <a:ea typeface="+mn-ea"/>
                <a:cs typeface="+mn-cs"/>
              </a:defRPr>
            </a:lvl1pPr>
            <a:lvl2pPr marL="908050" indent="-436563" algn="l" rtl="0" fontAlgn="base">
              <a:spcBef>
                <a:spcPct val="20000"/>
              </a:spcBef>
              <a:spcAft>
                <a:spcPct val="0"/>
              </a:spcAft>
              <a:buClr>
                <a:schemeClr val="accent2"/>
              </a:buClr>
              <a:buFont typeface="Wingdings" panose="05000000000000000000" pitchFamily="2" charset="2"/>
              <a:buChar char="n"/>
              <a:defRPr sz="2600" kern="1200">
                <a:solidFill>
                  <a:schemeClr val="folHlink"/>
                </a:solidFill>
                <a:latin typeface="+mn-lt"/>
                <a:ea typeface="+mn-ea"/>
                <a:cs typeface="+mn-cs"/>
              </a:defRPr>
            </a:lvl2pPr>
            <a:lvl3pPr marL="1304925" indent="-395288" algn="l" rtl="0" fontAlgn="base">
              <a:spcBef>
                <a:spcPct val="20000"/>
              </a:spcBef>
              <a:spcAft>
                <a:spcPct val="0"/>
              </a:spcAft>
              <a:buClr>
                <a:schemeClr val="accent2"/>
              </a:buClr>
              <a:buFont typeface="Wingdings" panose="05000000000000000000" pitchFamily="2" charset="2"/>
              <a:buChar char="o"/>
              <a:defRPr sz="2300" kern="1200">
                <a:solidFill>
                  <a:srgbClr val="009900"/>
                </a:solidFill>
                <a:latin typeface="+mn-lt"/>
                <a:ea typeface="+mn-ea"/>
                <a:cs typeface="+mn-cs"/>
              </a:defRPr>
            </a:lvl3pPr>
            <a:lvl4pPr marL="1693863" indent="-387350" algn="l" rtl="0" fontAlgn="base">
              <a:spcBef>
                <a:spcPct val="20000"/>
              </a:spcBef>
              <a:spcAft>
                <a:spcPct val="0"/>
              </a:spcAft>
              <a:buClr>
                <a:schemeClr val="accent2"/>
              </a:buClr>
              <a:buFont typeface="Wingdings" panose="05000000000000000000" pitchFamily="2" charset="2"/>
              <a:buChar char="n"/>
              <a:defRPr sz="2000" kern="1200">
                <a:solidFill>
                  <a:srgbClr val="0099CC"/>
                </a:solidFill>
                <a:latin typeface="+mn-lt"/>
                <a:ea typeface="+mn-ea"/>
                <a:cs typeface="+mn-cs"/>
              </a:defRPr>
            </a:lvl4pPr>
            <a:lvl5pPr marL="2093913" indent="-398463" algn="l" rtl="0" fontAlgn="base">
              <a:spcBef>
                <a:spcPct val="25000"/>
              </a:spcBef>
              <a:spcAft>
                <a:spcPct val="0"/>
              </a:spcAft>
              <a:buClr>
                <a:schemeClr val="accent2"/>
              </a:buClr>
              <a:buFont typeface="Wingdings" panose="05000000000000000000" pitchFamily="2" charset="2"/>
              <a:buChar char="§"/>
              <a:defRPr sz="2000" kern="1200">
                <a:solidFill>
                  <a:srgbClr val="99CC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60000"/>
              </a:lnSpc>
              <a:buClr>
                <a:srgbClr val="CC0000"/>
              </a:buClr>
              <a:buNone/>
            </a:pPr>
            <a:r>
              <a:rPr lang="en-US" altLang="zh-CN" sz="2400" b="1">
                <a:solidFill>
                  <a:srgbClr val="000000"/>
                </a:solidFill>
                <a:latin typeface="黑体" panose="02010609060101010101" pitchFamily="49" charset="-122"/>
                <a:ea typeface="黑体" panose="02010609060101010101" pitchFamily="49" charset="-122"/>
              </a:rPr>
              <a:t>1.2.2 </a:t>
            </a:r>
            <a:r>
              <a:rPr lang="zh-CN" altLang="en-US" sz="2400" b="1">
                <a:solidFill>
                  <a:srgbClr val="000000"/>
                </a:solidFill>
                <a:latin typeface="黑体" panose="02010609060101010101" pitchFamily="49" charset="-122"/>
                <a:ea typeface="黑体" panose="02010609060101010101" pitchFamily="49" charset="-122"/>
              </a:rPr>
              <a:t>人工智能的第一次繁荣</a:t>
            </a:r>
            <a:endParaRPr lang="en-US" altLang="zh-CN" sz="2400" b="1">
              <a:solidFill>
                <a:srgbClr val="000000"/>
              </a:solidFill>
              <a:latin typeface="黑体" panose="02010609060101010101" pitchFamily="49" charset="-122"/>
              <a:ea typeface="黑体" panose="02010609060101010101" pitchFamily="49" charset="-122"/>
            </a:endParaRPr>
          </a:p>
          <a:p>
            <a:pPr marL="0" indent="0">
              <a:lnSpc>
                <a:spcPct val="160000"/>
              </a:lnSpc>
              <a:buClr>
                <a:srgbClr val="CC0000"/>
              </a:buClr>
              <a:buNone/>
            </a:pPr>
            <a:r>
              <a:rPr lang="zh-CN" altLang="en-US" sz="2400" b="1">
                <a:solidFill>
                  <a:srgbClr val="000000"/>
                </a:solidFill>
                <a:latin typeface="黑体" panose="02010609060101010101" pitchFamily="49" charset="-122"/>
                <a:ea typeface="黑体" panose="02010609060101010101" pitchFamily="49" charset="-122"/>
              </a:rPr>
              <a:t>人工智能的第一次寒冬</a:t>
            </a:r>
          </a:p>
          <a:p>
            <a:pPr marL="0" indent="0">
              <a:lnSpc>
                <a:spcPct val="160000"/>
              </a:lnSpc>
              <a:buClr>
                <a:srgbClr val="CC0000"/>
              </a:buClr>
              <a:buNone/>
            </a:pPr>
            <a:endParaRPr lang="en-US" altLang="zh-CN" sz="2400" b="1">
              <a:solidFill>
                <a:srgbClr val="000000"/>
              </a:solidFill>
              <a:latin typeface="黑体" panose="02010609060101010101" pitchFamily="49" charset="-122"/>
              <a:ea typeface="黑体" panose="02010609060101010101" pitchFamily="49" charset="-122"/>
            </a:endParaRPr>
          </a:p>
          <a:p>
            <a:pPr marL="0" indent="0">
              <a:lnSpc>
                <a:spcPct val="160000"/>
              </a:lnSpc>
              <a:buClr>
                <a:srgbClr val="CC0000"/>
              </a:buClr>
              <a:buNone/>
            </a:pPr>
            <a:endParaRPr lang="en-US" altLang="zh-CN" sz="2400" b="1">
              <a:solidFill>
                <a:srgbClr val="000000"/>
              </a:solidFill>
              <a:latin typeface="黑体" panose="02010609060101010101" pitchFamily="49" charset="-122"/>
              <a:ea typeface="黑体" panose="02010609060101010101" pitchFamily="49" charset="-122"/>
            </a:endParaRPr>
          </a:p>
          <a:p>
            <a:pPr marL="0" indent="0">
              <a:lnSpc>
                <a:spcPct val="160000"/>
              </a:lnSpc>
              <a:buClr>
                <a:srgbClr val="CC0000"/>
              </a:buClr>
              <a:buNone/>
            </a:pPr>
            <a:endParaRPr lang="en-US" altLang="zh-CN" sz="2400" b="1">
              <a:solidFill>
                <a:srgbClr val="000000"/>
              </a:solidFill>
              <a:latin typeface="黑体" panose="02010609060101010101" pitchFamily="49" charset="-122"/>
              <a:ea typeface="黑体" panose="02010609060101010101" pitchFamily="49" charset="-122"/>
            </a:endParaRPr>
          </a:p>
          <a:p>
            <a:pPr marL="0" indent="0">
              <a:lnSpc>
                <a:spcPct val="160000"/>
              </a:lnSpc>
              <a:buClr>
                <a:srgbClr val="CC0000"/>
              </a:buClr>
              <a:buNone/>
            </a:pPr>
            <a:endParaRPr lang="zh-CN" altLang="en-US" sz="2400" b="1">
              <a:solidFill>
                <a:srgbClr val="000000"/>
              </a:solidFill>
              <a:latin typeface="黑体" panose="02010609060101010101" pitchFamily="49" charset="-122"/>
              <a:ea typeface="黑体" panose="02010609060101010101" pitchFamily="49" charset="-122"/>
            </a:endParaRPr>
          </a:p>
        </p:txBody>
      </p:sp>
      <p:pic>
        <p:nvPicPr>
          <p:cNvPr id="5" name="图片 4">
            <a:extLst>
              <a:ext uri="{FF2B5EF4-FFF2-40B4-BE49-F238E27FC236}">
                <a16:creationId xmlns:a16="http://schemas.microsoft.com/office/drawing/2014/main" id="{F19B00FA-62E4-441F-9EC9-F2C678E120CB}"/>
              </a:ext>
            </a:extLst>
          </p:cNvPr>
          <p:cNvPicPr>
            <a:picLocks noChangeAspect="1"/>
          </p:cNvPicPr>
          <p:nvPr/>
        </p:nvPicPr>
        <p:blipFill>
          <a:blip r:embed="rId2"/>
          <a:stretch>
            <a:fillRect/>
          </a:stretch>
        </p:blipFill>
        <p:spPr>
          <a:xfrm>
            <a:off x="827584" y="2420888"/>
            <a:ext cx="6425621" cy="3927211"/>
          </a:xfrm>
          <a:prstGeom prst="rect">
            <a:avLst/>
          </a:prstGeom>
        </p:spPr>
      </p:pic>
      <p:sp>
        <p:nvSpPr>
          <p:cNvPr id="6" name="文本框 5">
            <a:extLst>
              <a:ext uri="{FF2B5EF4-FFF2-40B4-BE49-F238E27FC236}">
                <a16:creationId xmlns:a16="http://schemas.microsoft.com/office/drawing/2014/main" id="{8D79514C-2BC1-4A2B-A0F8-CD06BCD19CD2}"/>
              </a:ext>
            </a:extLst>
          </p:cNvPr>
          <p:cNvSpPr txBox="1"/>
          <p:nvPr/>
        </p:nvSpPr>
        <p:spPr>
          <a:xfrm>
            <a:off x="8268585" y="1013608"/>
            <a:ext cx="527709" cy="461665"/>
          </a:xfrm>
          <a:prstGeom prst="rect">
            <a:avLst/>
          </a:prstGeom>
          <a:noFill/>
        </p:spPr>
        <p:txBody>
          <a:bodyPr wrap="none" rtlCol="0">
            <a:spAutoFit/>
          </a:bodyPr>
          <a:lstStyle/>
          <a:p>
            <a:r>
              <a:rPr lang="en-US" sz="2400"/>
              <a:t>33</a:t>
            </a:r>
          </a:p>
        </p:txBody>
      </p:sp>
    </p:spTree>
    <p:extLst>
      <p:ext uri="{BB962C8B-B14F-4D97-AF65-F5344CB8AC3E}">
        <p14:creationId xmlns:p14="http://schemas.microsoft.com/office/powerpoint/2010/main" val="33839362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B0E6CF43-B033-4B1D-9AC6-706417574F98}"/>
              </a:ext>
            </a:extLst>
          </p:cNvPr>
          <p:cNvSpPr txBox="1"/>
          <p:nvPr/>
        </p:nvSpPr>
        <p:spPr>
          <a:xfrm>
            <a:off x="611560" y="116632"/>
            <a:ext cx="5109091" cy="1077218"/>
          </a:xfrm>
          <a:prstGeom prst="rect">
            <a:avLst/>
          </a:prstGeom>
          <a:noFill/>
        </p:spPr>
        <p:txBody>
          <a:bodyPr wrap="none" rtlCol="0">
            <a:spAutoFit/>
          </a:bodyPr>
          <a:lstStyle/>
          <a:p>
            <a:r>
              <a:rPr lang="en-US" altLang="zh-CN" sz="3200">
                <a:solidFill>
                  <a:schemeClr val="bg1"/>
                </a:solidFill>
                <a:latin typeface="黑体" panose="02010609060101010101" pitchFamily="49" charset="-122"/>
                <a:ea typeface="黑体" panose="02010609060101010101" pitchFamily="49" charset="-122"/>
              </a:rPr>
              <a:t>1.2 </a:t>
            </a:r>
            <a:r>
              <a:rPr lang="zh-CN" altLang="en-US" sz="3200">
                <a:solidFill>
                  <a:schemeClr val="bg1"/>
                </a:solidFill>
                <a:latin typeface="黑体" panose="02010609060101010101" pitchFamily="49" charset="-122"/>
                <a:ea typeface="黑体" panose="02010609060101010101" pitchFamily="49" charset="-122"/>
              </a:rPr>
              <a:t>人工智能的产生与发展</a:t>
            </a:r>
          </a:p>
          <a:p>
            <a:endParaRPr lang="en-US" sz="3200">
              <a:solidFill>
                <a:schemeClr val="bg1"/>
              </a:solidFill>
              <a:latin typeface="黑体" panose="02010609060101010101" pitchFamily="49" charset="-122"/>
              <a:ea typeface="黑体" panose="02010609060101010101" pitchFamily="49" charset="-122"/>
            </a:endParaRPr>
          </a:p>
        </p:txBody>
      </p:sp>
      <p:sp>
        <p:nvSpPr>
          <p:cNvPr id="3" name="Rectangle 3">
            <a:extLst>
              <a:ext uri="{FF2B5EF4-FFF2-40B4-BE49-F238E27FC236}">
                <a16:creationId xmlns:a16="http://schemas.microsoft.com/office/drawing/2014/main" id="{B128C955-B2C6-4FF9-9DE9-2F77059D7894}"/>
              </a:ext>
            </a:extLst>
          </p:cNvPr>
          <p:cNvSpPr txBox="1">
            <a:spLocks noChangeArrowheads="1"/>
          </p:cNvSpPr>
          <p:nvPr/>
        </p:nvSpPr>
        <p:spPr bwMode="auto">
          <a:xfrm>
            <a:off x="277020" y="1077778"/>
            <a:ext cx="8866980" cy="7949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anchor="t" anchorCtr="0" compatLnSpc="1">
            <a:prstTxWarp prst="textNoShape">
              <a:avLst/>
            </a:prstTxWarp>
          </a:bodyPr>
          <a:lstStyle>
            <a:lvl1pPr marL="469900" indent="-469900" algn="l" rtl="0" fontAlgn="base">
              <a:lnSpc>
                <a:spcPct val="120000"/>
              </a:lnSpc>
              <a:spcBef>
                <a:spcPct val="40000"/>
              </a:spcBef>
              <a:spcAft>
                <a:spcPct val="0"/>
              </a:spcAft>
              <a:buClr>
                <a:schemeClr val="accent2"/>
              </a:buClr>
              <a:buFont typeface="Wingdings" panose="05000000000000000000" pitchFamily="2" charset="2"/>
              <a:buChar char="o"/>
              <a:defRPr sz="2800" kern="1200">
                <a:solidFill>
                  <a:schemeClr val="tx1"/>
                </a:solidFill>
                <a:latin typeface="+mn-lt"/>
                <a:ea typeface="+mn-ea"/>
                <a:cs typeface="+mn-cs"/>
              </a:defRPr>
            </a:lvl1pPr>
            <a:lvl2pPr marL="908050" indent="-436563" algn="l" rtl="0" fontAlgn="base">
              <a:spcBef>
                <a:spcPct val="20000"/>
              </a:spcBef>
              <a:spcAft>
                <a:spcPct val="0"/>
              </a:spcAft>
              <a:buClr>
                <a:schemeClr val="accent2"/>
              </a:buClr>
              <a:buFont typeface="Wingdings" panose="05000000000000000000" pitchFamily="2" charset="2"/>
              <a:buChar char="n"/>
              <a:defRPr sz="2600" kern="1200">
                <a:solidFill>
                  <a:schemeClr val="folHlink"/>
                </a:solidFill>
                <a:latin typeface="+mn-lt"/>
                <a:ea typeface="+mn-ea"/>
                <a:cs typeface="+mn-cs"/>
              </a:defRPr>
            </a:lvl2pPr>
            <a:lvl3pPr marL="1304925" indent="-395288" algn="l" rtl="0" fontAlgn="base">
              <a:spcBef>
                <a:spcPct val="20000"/>
              </a:spcBef>
              <a:spcAft>
                <a:spcPct val="0"/>
              </a:spcAft>
              <a:buClr>
                <a:schemeClr val="accent2"/>
              </a:buClr>
              <a:buFont typeface="Wingdings" panose="05000000000000000000" pitchFamily="2" charset="2"/>
              <a:buChar char="o"/>
              <a:defRPr sz="2300" kern="1200">
                <a:solidFill>
                  <a:srgbClr val="009900"/>
                </a:solidFill>
                <a:latin typeface="+mn-lt"/>
                <a:ea typeface="+mn-ea"/>
                <a:cs typeface="+mn-cs"/>
              </a:defRPr>
            </a:lvl3pPr>
            <a:lvl4pPr marL="1693863" indent="-387350" algn="l" rtl="0" fontAlgn="base">
              <a:spcBef>
                <a:spcPct val="20000"/>
              </a:spcBef>
              <a:spcAft>
                <a:spcPct val="0"/>
              </a:spcAft>
              <a:buClr>
                <a:schemeClr val="accent2"/>
              </a:buClr>
              <a:buFont typeface="Wingdings" panose="05000000000000000000" pitchFamily="2" charset="2"/>
              <a:buChar char="n"/>
              <a:defRPr sz="2000" kern="1200">
                <a:solidFill>
                  <a:srgbClr val="0099CC"/>
                </a:solidFill>
                <a:latin typeface="+mn-lt"/>
                <a:ea typeface="+mn-ea"/>
                <a:cs typeface="+mn-cs"/>
              </a:defRPr>
            </a:lvl4pPr>
            <a:lvl5pPr marL="2093913" indent="-398463" algn="l" rtl="0" fontAlgn="base">
              <a:spcBef>
                <a:spcPct val="25000"/>
              </a:spcBef>
              <a:spcAft>
                <a:spcPct val="0"/>
              </a:spcAft>
              <a:buClr>
                <a:schemeClr val="accent2"/>
              </a:buClr>
              <a:buFont typeface="Wingdings" panose="05000000000000000000" pitchFamily="2" charset="2"/>
              <a:buChar char="§"/>
              <a:defRPr sz="2000" kern="1200">
                <a:solidFill>
                  <a:srgbClr val="99CC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60000"/>
              </a:lnSpc>
              <a:buClr>
                <a:srgbClr val="CC0000"/>
              </a:buClr>
              <a:buNone/>
            </a:pPr>
            <a:r>
              <a:rPr lang="en-US" altLang="zh-CN" sz="2400" b="1">
                <a:solidFill>
                  <a:srgbClr val="000000"/>
                </a:solidFill>
                <a:latin typeface="黑体" panose="02010609060101010101" pitchFamily="49" charset="-122"/>
                <a:ea typeface="黑体" panose="02010609060101010101" pitchFamily="49" charset="-122"/>
              </a:rPr>
              <a:t>1.2.2 </a:t>
            </a:r>
            <a:r>
              <a:rPr lang="zh-CN" altLang="en-US" sz="2400" b="1">
                <a:solidFill>
                  <a:srgbClr val="000000"/>
                </a:solidFill>
                <a:latin typeface="黑体" panose="02010609060101010101" pitchFamily="49" charset="-122"/>
                <a:ea typeface="黑体" panose="02010609060101010101" pitchFamily="49" charset="-122"/>
              </a:rPr>
              <a:t>人工智能的第一次繁荣</a:t>
            </a:r>
            <a:endParaRPr lang="en-US" altLang="zh-CN" sz="2400" b="1">
              <a:solidFill>
                <a:srgbClr val="000000"/>
              </a:solidFill>
              <a:latin typeface="黑体" panose="02010609060101010101" pitchFamily="49" charset="-122"/>
              <a:ea typeface="黑体" panose="02010609060101010101" pitchFamily="49" charset="-122"/>
            </a:endParaRPr>
          </a:p>
          <a:p>
            <a:pPr marL="0" indent="0">
              <a:lnSpc>
                <a:spcPct val="160000"/>
              </a:lnSpc>
              <a:buClr>
                <a:srgbClr val="CC0000"/>
              </a:buClr>
              <a:buNone/>
            </a:pPr>
            <a:r>
              <a:rPr lang="zh-CN" altLang="en-US" sz="2400" b="1">
                <a:solidFill>
                  <a:srgbClr val="000000"/>
                </a:solidFill>
                <a:latin typeface="黑体" panose="02010609060101010101" pitchFamily="49" charset="-122"/>
                <a:ea typeface="黑体" panose="02010609060101010101" pitchFamily="49" charset="-122"/>
              </a:rPr>
              <a:t>人工智能的第一次寒冬</a:t>
            </a:r>
          </a:p>
          <a:p>
            <a:pPr marL="0" indent="0">
              <a:lnSpc>
                <a:spcPct val="160000"/>
              </a:lnSpc>
              <a:buClr>
                <a:srgbClr val="CC0000"/>
              </a:buClr>
              <a:buNone/>
            </a:pPr>
            <a:endParaRPr lang="en-US" altLang="zh-CN" sz="2400" b="1">
              <a:solidFill>
                <a:srgbClr val="000000"/>
              </a:solidFill>
              <a:latin typeface="黑体" panose="02010609060101010101" pitchFamily="49" charset="-122"/>
              <a:ea typeface="黑体" panose="02010609060101010101" pitchFamily="49" charset="-122"/>
            </a:endParaRPr>
          </a:p>
          <a:p>
            <a:pPr marL="0" indent="0">
              <a:lnSpc>
                <a:spcPct val="160000"/>
              </a:lnSpc>
              <a:buClr>
                <a:srgbClr val="CC0000"/>
              </a:buClr>
              <a:buNone/>
            </a:pPr>
            <a:endParaRPr lang="en-US" altLang="zh-CN" sz="2400" b="1">
              <a:solidFill>
                <a:srgbClr val="000000"/>
              </a:solidFill>
              <a:latin typeface="黑体" panose="02010609060101010101" pitchFamily="49" charset="-122"/>
              <a:ea typeface="黑体" panose="02010609060101010101" pitchFamily="49" charset="-122"/>
            </a:endParaRPr>
          </a:p>
          <a:p>
            <a:pPr marL="0" indent="0">
              <a:lnSpc>
                <a:spcPct val="160000"/>
              </a:lnSpc>
              <a:buClr>
                <a:srgbClr val="CC0000"/>
              </a:buClr>
              <a:buNone/>
            </a:pPr>
            <a:endParaRPr lang="en-US" altLang="zh-CN" sz="2400" b="1">
              <a:solidFill>
                <a:srgbClr val="000000"/>
              </a:solidFill>
              <a:latin typeface="黑体" panose="02010609060101010101" pitchFamily="49" charset="-122"/>
              <a:ea typeface="黑体" panose="02010609060101010101" pitchFamily="49" charset="-122"/>
            </a:endParaRPr>
          </a:p>
          <a:p>
            <a:pPr marL="0" indent="0">
              <a:lnSpc>
                <a:spcPct val="160000"/>
              </a:lnSpc>
              <a:buClr>
                <a:srgbClr val="CC0000"/>
              </a:buClr>
              <a:buNone/>
            </a:pPr>
            <a:endParaRPr lang="zh-CN" altLang="en-US" sz="2400" b="1">
              <a:solidFill>
                <a:srgbClr val="000000"/>
              </a:solidFill>
              <a:latin typeface="黑体" panose="02010609060101010101" pitchFamily="49" charset="-122"/>
              <a:ea typeface="黑体" panose="02010609060101010101" pitchFamily="49" charset="-122"/>
            </a:endParaRPr>
          </a:p>
        </p:txBody>
      </p:sp>
      <p:pic>
        <p:nvPicPr>
          <p:cNvPr id="6" name="图片 5">
            <a:extLst>
              <a:ext uri="{FF2B5EF4-FFF2-40B4-BE49-F238E27FC236}">
                <a16:creationId xmlns:a16="http://schemas.microsoft.com/office/drawing/2014/main" id="{50F1D158-27D7-4433-94AA-FAB9892C3155}"/>
              </a:ext>
            </a:extLst>
          </p:cNvPr>
          <p:cNvPicPr>
            <a:picLocks noChangeAspect="1"/>
          </p:cNvPicPr>
          <p:nvPr/>
        </p:nvPicPr>
        <p:blipFill>
          <a:blip r:embed="rId2"/>
          <a:stretch>
            <a:fillRect/>
          </a:stretch>
        </p:blipFill>
        <p:spPr>
          <a:xfrm>
            <a:off x="1043608" y="2564904"/>
            <a:ext cx="6264696" cy="3600400"/>
          </a:xfrm>
          <a:prstGeom prst="rect">
            <a:avLst/>
          </a:prstGeom>
        </p:spPr>
      </p:pic>
      <p:sp>
        <p:nvSpPr>
          <p:cNvPr id="5" name="文本框 4">
            <a:extLst>
              <a:ext uri="{FF2B5EF4-FFF2-40B4-BE49-F238E27FC236}">
                <a16:creationId xmlns:a16="http://schemas.microsoft.com/office/drawing/2014/main" id="{BD19186F-1644-4A9C-B509-904BFE6A8799}"/>
              </a:ext>
            </a:extLst>
          </p:cNvPr>
          <p:cNvSpPr txBox="1"/>
          <p:nvPr/>
        </p:nvSpPr>
        <p:spPr>
          <a:xfrm>
            <a:off x="8268585" y="1077778"/>
            <a:ext cx="527709" cy="461665"/>
          </a:xfrm>
          <a:prstGeom prst="rect">
            <a:avLst/>
          </a:prstGeom>
          <a:noFill/>
        </p:spPr>
        <p:txBody>
          <a:bodyPr wrap="none" rtlCol="0">
            <a:spAutoFit/>
          </a:bodyPr>
          <a:lstStyle/>
          <a:p>
            <a:r>
              <a:rPr lang="en-US" sz="2400"/>
              <a:t>34</a:t>
            </a:r>
          </a:p>
        </p:txBody>
      </p:sp>
    </p:spTree>
    <p:extLst>
      <p:ext uri="{BB962C8B-B14F-4D97-AF65-F5344CB8AC3E}">
        <p14:creationId xmlns:p14="http://schemas.microsoft.com/office/powerpoint/2010/main" val="32537280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B0E6CF43-B033-4B1D-9AC6-706417574F98}"/>
              </a:ext>
            </a:extLst>
          </p:cNvPr>
          <p:cNvSpPr txBox="1"/>
          <p:nvPr/>
        </p:nvSpPr>
        <p:spPr>
          <a:xfrm>
            <a:off x="611560" y="116632"/>
            <a:ext cx="5109091" cy="1077218"/>
          </a:xfrm>
          <a:prstGeom prst="rect">
            <a:avLst/>
          </a:prstGeom>
          <a:noFill/>
        </p:spPr>
        <p:txBody>
          <a:bodyPr wrap="none" rtlCol="0">
            <a:spAutoFit/>
          </a:bodyPr>
          <a:lstStyle/>
          <a:p>
            <a:r>
              <a:rPr lang="en-US" altLang="zh-CN" sz="3200">
                <a:solidFill>
                  <a:schemeClr val="bg1"/>
                </a:solidFill>
                <a:latin typeface="黑体" panose="02010609060101010101" pitchFamily="49" charset="-122"/>
                <a:ea typeface="黑体" panose="02010609060101010101" pitchFamily="49" charset="-122"/>
              </a:rPr>
              <a:t>1.2 </a:t>
            </a:r>
            <a:r>
              <a:rPr lang="zh-CN" altLang="en-US" sz="3200">
                <a:solidFill>
                  <a:schemeClr val="bg1"/>
                </a:solidFill>
                <a:latin typeface="黑体" panose="02010609060101010101" pitchFamily="49" charset="-122"/>
                <a:ea typeface="黑体" panose="02010609060101010101" pitchFamily="49" charset="-122"/>
              </a:rPr>
              <a:t>人工智能的产生与发展</a:t>
            </a:r>
          </a:p>
          <a:p>
            <a:endParaRPr lang="en-US" sz="3200">
              <a:solidFill>
                <a:schemeClr val="bg1"/>
              </a:solidFill>
              <a:latin typeface="黑体" panose="02010609060101010101" pitchFamily="49" charset="-122"/>
              <a:ea typeface="黑体" panose="02010609060101010101" pitchFamily="49" charset="-122"/>
            </a:endParaRPr>
          </a:p>
        </p:txBody>
      </p:sp>
      <p:sp>
        <p:nvSpPr>
          <p:cNvPr id="3" name="Rectangle 3">
            <a:extLst>
              <a:ext uri="{FF2B5EF4-FFF2-40B4-BE49-F238E27FC236}">
                <a16:creationId xmlns:a16="http://schemas.microsoft.com/office/drawing/2014/main" id="{B128C955-B2C6-4FF9-9DE9-2F77059D7894}"/>
              </a:ext>
            </a:extLst>
          </p:cNvPr>
          <p:cNvSpPr txBox="1">
            <a:spLocks noChangeArrowheads="1"/>
          </p:cNvSpPr>
          <p:nvPr/>
        </p:nvSpPr>
        <p:spPr bwMode="auto">
          <a:xfrm>
            <a:off x="138510" y="796355"/>
            <a:ext cx="8866980" cy="7949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anchor="t" anchorCtr="0" compatLnSpc="1">
            <a:prstTxWarp prst="textNoShape">
              <a:avLst/>
            </a:prstTxWarp>
          </a:bodyPr>
          <a:lstStyle>
            <a:lvl1pPr marL="469900" indent="-469900" algn="l" rtl="0" fontAlgn="base">
              <a:lnSpc>
                <a:spcPct val="120000"/>
              </a:lnSpc>
              <a:spcBef>
                <a:spcPct val="40000"/>
              </a:spcBef>
              <a:spcAft>
                <a:spcPct val="0"/>
              </a:spcAft>
              <a:buClr>
                <a:schemeClr val="accent2"/>
              </a:buClr>
              <a:buFont typeface="Wingdings" panose="05000000000000000000" pitchFamily="2" charset="2"/>
              <a:buChar char="o"/>
              <a:defRPr sz="2800" kern="1200">
                <a:solidFill>
                  <a:schemeClr val="tx1"/>
                </a:solidFill>
                <a:latin typeface="+mn-lt"/>
                <a:ea typeface="+mn-ea"/>
                <a:cs typeface="+mn-cs"/>
              </a:defRPr>
            </a:lvl1pPr>
            <a:lvl2pPr marL="908050" indent="-436563" algn="l" rtl="0" fontAlgn="base">
              <a:spcBef>
                <a:spcPct val="20000"/>
              </a:spcBef>
              <a:spcAft>
                <a:spcPct val="0"/>
              </a:spcAft>
              <a:buClr>
                <a:schemeClr val="accent2"/>
              </a:buClr>
              <a:buFont typeface="Wingdings" panose="05000000000000000000" pitchFamily="2" charset="2"/>
              <a:buChar char="n"/>
              <a:defRPr sz="2600" kern="1200">
                <a:solidFill>
                  <a:schemeClr val="folHlink"/>
                </a:solidFill>
                <a:latin typeface="+mn-lt"/>
                <a:ea typeface="+mn-ea"/>
                <a:cs typeface="+mn-cs"/>
              </a:defRPr>
            </a:lvl2pPr>
            <a:lvl3pPr marL="1304925" indent="-395288" algn="l" rtl="0" fontAlgn="base">
              <a:spcBef>
                <a:spcPct val="20000"/>
              </a:spcBef>
              <a:spcAft>
                <a:spcPct val="0"/>
              </a:spcAft>
              <a:buClr>
                <a:schemeClr val="accent2"/>
              </a:buClr>
              <a:buFont typeface="Wingdings" panose="05000000000000000000" pitchFamily="2" charset="2"/>
              <a:buChar char="o"/>
              <a:defRPr sz="2300" kern="1200">
                <a:solidFill>
                  <a:srgbClr val="009900"/>
                </a:solidFill>
                <a:latin typeface="+mn-lt"/>
                <a:ea typeface="+mn-ea"/>
                <a:cs typeface="+mn-cs"/>
              </a:defRPr>
            </a:lvl3pPr>
            <a:lvl4pPr marL="1693863" indent="-387350" algn="l" rtl="0" fontAlgn="base">
              <a:spcBef>
                <a:spcPct val="20000"/>
              </a:spcBef>
              <a:spcAft>
                <a:spcPct val="0"/>
              </a:spcAft>
              <a:buClr>
                <a:schemeClr val="accent2"/>
              </a:buClr>
              <a:buFont typeface="Wingdings" panose="05000000000000000000" pitchFamily="2" charset="2"/>
              <a:buChar char="n"/>
              <a:defRPr sz="2000" kern="1200">
                <a:solidFill>
                  <a:srgbClr val="0099CC"/>
                </a:solidFill>
                <a:latin typeface="+mn-lt"/>
                <a:ea typeface="+mn-ea"/>
                <a:cs typeface="+mn-cs"/>
              </a:defRPr>
            </a:lvl4pPr>
            <a:lvl5pPr marL="2093913" indent="-398463" algn="l" rtl="0" fontAlgn="base">
              <a:spcBef>
                <a:spcPct val="25000"/>
              </a:spcBef>
              <a:spcAft>
                <a:spcPct val="0"/>
              </a:spcAft>
              <a:buClr>
                <a:schemeClr val="accent2"/>
              </a:buClr>
              <a:buFont typeface="Wingdings" panose="05000000000000000000" pitchFamily="2" charset="2"/>
              <a:buChar char="§"/>
              <a:defRPr sz="2000" kern="1200">
                <a:solidFill>
                  <a:srgbClr val="99CC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Clr>
                <a:srgbClr val="CC0000"/>
              </a:buClr>
              <a:buNone/>
            </a:pPr>
            <a:r>
              <a:rPr lang="en-US" altLang="zh-CN" sz="2400" b="1">
                <a:solidFill>
                  <a:srgbClr val="000000"/>
                </a:solidFill>
                <a:latin typeface="黑体" panose="02010609060101010101" pitchFamily="49" charset="-122"/>
                <a:ea typeface="黑体" panose="02010609060101010101" pitchFamily="49" charset="-122"/>
              </a:rPr>
              <a:t>1.2.2 </a:t>
            </a:r>
            <a:r>
              <a:rPr lang="zh-CN" altLang="en-US" sz="2400" b="1">
                <a:solidFill>
                  <a:srgbClr val="000000"/>
                </a:solidFill>
                <a:latin typeface="黑体" panose="02010609060101010101" pitchFamily="49" charset="-122"/>
                <a:ea typeface="黑体" panose="02010609060101010101" pitchFamily="49" charset="-122"/>
              </a:rPr>
              <a:t>人工智能的第一次繁荣</a:t>
            </a:r>
            <a:endParaRPr lang="en-US" altLang="zh-CN" sz="2400" b="1">
              <a:solidFill>
                <a:srgbClr val="000000"/>
              </a:solidFill>
              <a:latin typeface="黑体" panose="02010609060101010101" pitchFamily="49" charset="-122"/>
              <a:ea typeface="黑体" panose="02010609060101010101" pitchFamily="49" charset="-122"/>
            </a:endParaRPr>
          </a:p>
          <a:p>
            <a:pPr marL="0" indent="0">
              <a:lnSpc>
                <a:spcPct val="100000"/>
              </a:lnSpc>
              <a:buClr>
                <a:srgbClr val="CC0000"/>
              </a:buClr>
              <a:buNone/>
            </a:pPr>
            <a:r>
              <a:rPr lang="zh-CN" altLang="en-US" sz="2400" b="1">
                <a:solidFill>
                  <a:srgbClr val="000000"/>
                </a:solidFill>
                <a:latin typeface="黑体" panose="02010609060101010101" pitchFamily="49" charset="-122"/>
                <a:ea typeface="黑体" panose="02010609060101010101" pitchFamily="49" charset="-122"/>
              </a:rPr>
              <a:t>人工智能的第一次寒冬</a:t>
            </a:r>
            <a:r>
              <a:rPr lang="en-US" altLang="zh-CN" sz="2400" b="1">
                <a:solidFill>
                  <a:srgbClr val="000000"/>
                </a:solidFill>
                <a:latin typeface="黑体" panose="02010609060101010101" pitchFamily="49" charset="-122"/>
                <a:ea typeface="黑体" panose="02010609060101010101" pitchFamily="49" charset="-122"/>
              </a:rPr>
              <a:t>1976-1982</a:t>
            </a:r>
            <a:endParaRPr lang="zh-CN" altLang="en-US" sz="2400" b="1">
              <a:solidFill>
                <a:srgbClr val="000000"/>
              </a:solidFill>
              <a:latin typeface="黑体" panose="02010609060101010101" pitchFamily="49" charset="-122"/>
              <a:ea typeface="黑体" panose="02010609060101010101" pitchFamily="49" charset="-122"/>
            </a:endParaRPr>
          </a:p>
          <a:p>
            <a:pPr>
              <a:lnSpc>
                <a:spcPct val="160000"/>
              </a:lnSpc>
              <a:buClr>
                <a:srgbClr val="CC0000"/>
              </a:buClr>
              <a:buFont typeface="Wingdings" panose="05000000000000000000" pitchFamily="2" charset="2"/>
              <a:buChar char="Ø"/>
            </a:pPr>
            <a:r>
              <a:rPr lang="en-US" altLang="zh-CN" sz="2400" b="1">
                <a:solidFill>
                  <a:srgbClr val="000000"/>
                </a:solidFill>
                <a:latin typeface="黑体" panose="02010609060101010101" pitchFamily="49" charset="-122"/>
                <a:ea typeface="黑体" panose="02010609060101010101" pitchFamily="49" charset="-122"/>
              </a:rPr>
              <a:t>1965</a:t>
            </a:r>
            <a:r>
              <a:rPr lang="zh-CN" altLang="en-US" sz="2400" b="1">
                <a:solidFill>
                  <a:srgbClr val="000000"/>
                </a:solidFill>
                <a:latin typeface="黑体" panose="02010609060101010101" pitchFamily="49" charset="-122"/>
                <a:ea typeface="黑体" panose="02010609060101010101" pitchFamily="49" charset="-122"/>
              </a:rPr>
              <a:t>年，萨摩尔的超级程序以</a:t>
            </a:r>
            <a:r>
              <a:rPr lang="en-US" altLang="zh-CN" sz="2400" b="1">
                <a:solidFill>
                  <a:srgbClr val="000000"/>
                </a:solidFill>
                <a:latin typeface="黑体" panose="02010609060101010101" pitchFamily="49" charset="-122"/>
                <a:ea typeface="黑体" panose="02010609060101010101" pitchFamily="49" charset="-122"/>
              </a:rPr>
              <a:t>1 : 4</a:t>
            </a:r>
            <a:r>
              <a:rPr lang="zh-CN" altLang="en-US" sz="2400" b="1">
                <a:solidFill>
                  <a:srgbClr val="000000"/>
                </a:solidFill>
                <a:latin typeface="黑体" panose="02010609060101010101" pitchFamily="49" charset="-122"/>
                <a:ea typeface="黑体" panose="02010609060101010101" pitchFamily="49" charset="-122"/>
              </a:rPr>
              <a:t>不敌当时的世界冠军，无法超越人类。</a:t>
            </a:r>
            <a:endParaRPr lang="en-US" altLang="zh-CN" sz="2400" b="1">
              <a:solidFill>
                <a:srgbClr val="000000"/>
              </a:solidFill>
              <a:latin typeface="黑体" panose="02010609060101010101" pitchFamily="49" charset="-122"/>
              <a:ea typeface="黑体" panose="02010609060101010101" pitchFamily="49" charset="-122"/>
            </a:endParaRPr>
          </a:p>
          <a:p>
            <a:pPr>
              <a:lnSpc>
                <a:spcPct val="160000"/>
              </a:lnSpc>
              <a:buClr>
                <a:srgbClr val="CC0000"/>
              </a:buClr>
              <a:buFont typeface="Wingdings" panose="05000000000000000000" pitchFamily="2" charset="2"/>
              <a:buChar char="Ø"/>
            </a:pPr>
            <a:r>
              <a:rPr lang="zh-CN" altLang="en-US" sz="2400" b="1">
                <a:solidFill>
                  <a:srgbClr val="000000"/>
                </a:solidFill>
                <a:latin typeface="黑体" panose="02010609060101010101" pitchFamily="49" charset="-122"/>
                <a:ea typeface="黑体" panose="02010609060101010101" pitchFamily="49" charset="-122"/>
              </a:rPr>
              <a:t>而试图在多种语言之间进行自动翻译的机器翻译技术也远远不能达到研究的预期目标。在美国，国会对此提出了强烈的批评。</a:t>
            </a:r>
            <a:endParaRPr lang="en-US" altLang="zh-CN" sz="2400" b="1">
              <a:solidFill>
                <a:srgbClr val="000000"/>
              </a:solidFill>
              <a:latin typeface="黑体" panose="02010609060101010101" pitchFamily="49" charset="-122"/>
              <a:ea typeface="黑体" panose="02010609060101010101" pitchFamily="49" charset="-122"/>
            </a:endParaRPr>
          </a:p>
          <a:p>
            <a:pPr marL="0" indent="0">
              <a:lnSpc>
                <a:spcPct val="160000"/>
              </a:lnSpc>
              <a:buClr>
                <a:srgbClr val="CC0000"/>
              </a:buClr>
              <a:buNone/>
            </a:pPr>
            <a:endParaRPr lang="en-US" altLang="zh-CN" sz="2400" b="1">
              <a:solidFill>
                <a:srgbClr val="000000"/>
              </a:solidFill>
              <a:latin typeface="黑体" panose="02010609060101010101" pitchFamily="49" charset="-122"/>
              <a:ea typeface="黑体" panose="02010609060101010101" pitchFamily="49" charset="-122"/>
            </a:endParaRPr>
          </a:p>
          <a:p>
            <a:pPr marL="0" indent="0">
              <a:lnSpc>
                <a:spcPct val="160000"/>
              </a:lnSpc>
              <a:buClr>
                <a:srgbClr val="CC0000"/>
              </a:buClr>
              <a:buNone/>
            </a:pPr>
            <a:endParaRPr lang="zh-CN" altLang="en-US" sz="2400" b="1">
              <a:solidFill>
                <a:srgbClr val="000000"/>
              </a:solidFill>
              <a:latin typeface="黑体" panose="02010609060101010101" pitchFamily="49" charset="-122"/>
              <a:ea typeface="黑体" panose="02010609060101010101" pitchFamily="49" charset="-122"/>
            </a:endParaRPr>
          </a:p>
        </p:txBody>
      </p:sp>
      <p:sp>
        <p:nvSpPr>
          <p:cNvPr id="6" name="文本框 5">
            <a:extLst>
              <a:ext uri="{FF2B5EF4-FFF2-40B4-BE49-F238E27FC236}">
                <a16:creationId xmlns:a16="http://schemas.microsoft.com/office/drawing/2014/main" id="{CEE46E74-A053-4E85-A8F0-E90433D16ED8}"/>
              </a:ext>
            </a:extLst>
          </p:cNvPr>
          <p:cNvSpPr txBox="1"/>
          <p:nvPr/>
        </p:nvSpPr>
        <p:spPr>
          <a:xfrm>
            <a:off x="8316416" y="963017"/>
            <a:ext cx="527709" cy="461665"/>
          </a:xfrm>
          <a:prstGeom prst="rect">
            <a:avLst/>
          </a:prstGeom>
          <a:noFill/>
        </p:spPr>
        <p:txBody>
          <a:bodyPr wrap="none" rtlCol="0">
            <a:spAutoFit/>
          </a:bodyPr>
          <a:lstStyle/>
          <a:p>
            <a:r>
              <a:rPr lang="en-US" sz="2400"/>
              <a:t>36</a:t>
            </a:r>
          </a:p>
        </p:txBody>
      </p:sp>
    </p:spTree>
    <p:extLst>
      <p:ext uri="{BB962C8B-B14F-4D97-AF65-F5344CB8AC3E}">
        <p14:creationId xmlns:p14="http://schemas.microsoft.com/office/powerpoint/2010/main" val="200537120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B0E6CF43-B033-4B1D-9AC6-706417574F98}"/>
              </a:ext>
            </a:extLst>
          </p:cNvPr>
          <p:cNvSpPr txBox="1"/>
          <p:nvPr/>
        </p:nvSpPr>
        <p:spPr>
          <a:xfrm>
            <a:off x="611560" y="116632"/>
            <a:ext cx="5109091" cy="1077218"/>
          </a:xfrm>
          <a:prstGeom prst="rect">
            <a:avLst/>
          </a:prstGeom>
          <a:noFill/>
        </p:spPr>
        <p:txBody>
          <a:bodyPr wrap="none" rtlCol="0">
            <a:spAutoFit/>
          </a:bodyPr>
          <a:lstStyle/>
          <a:p>
            <a:r>
              <a:rPr lang="en-US" altLang="zh-CN" sz="3200">
                <a:solidFill>
                  <a:schemeClr val="bg1"/>
                </a:solidFill>
                <a:latin typeface="黑体" panose="02010609060101010101" pitchFamily="49" charset="-122"/>
                <a:ea typeface="黑体" panose="02010609060101010101" pitchFamily="49" charset="-122"/>
              </a:rPr>
              <a:t>1.2 </a:t>
            </a:r>
            <a:r>
              <a:rPr lang="zh-CN" altLang="en-US" sz="3200">
                <a:solidFill>
                  <a:schemeClr val="bg1"/>
                </a:solidFill>
                <a:latin typeface="黑体" panose="02010609060101010101" pitchFamily="49" charset="-122"/>
                <a:ea typeface="黑体" panose="02010609060101010101" pitchFamily="49" charset="-122"/>
              </a:rPr>
              <a:t>人工智能的产生与发展</a:t>
            </a:r>
          </a:p>
          <a:p>
            <a:endParaRPr lang="en-US" sz="3200">
              <a:solidFill>
                <a:schemeClr val="bg1"/>
              </a:solidFill>
              <a:latin typeface="黑体" panose="02010609060101010101" pitchFamily="49" charset="-122"/>
              <a:ea typeface="黑体" panose="02010609060101010101" pitchFamily="49" charset="-122"/>
            </a:endParaRPr>
          </a:p>
        </p:txBody>
      </p:sp>
      <p:sp>
        <p:nvSpPr>
          <p:cNvPr id="3" name="Rectangle 3">
            <a:extLst>
              <a:ext uri="{FF2B5EF4-FFF2-40B4-BE49-F238E27FC236}">
                <a16:creationId xmlns:a16="http://schemas.microsoft.com/office/drawing/2014/main" id="{B128C955-B2C6-4FF9-9DE9-2F77059D7894}"/>
              </a:ext>
            </a:extLst>
          </p:cNvPr>
          <p:cNvSpPr txBox="1">
            <a:spLocks noChangeArrowheads="1"/>
          </p:cNvSpPr>
          <p:nvPr/>
        </p:nvSpPr>
        <p:spPr bwMode="auto">
          <a:xfrm>
            <a:off x="138510" y="846945"/>
            <a:ext cx="8866980" cy="7949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anchor="t" anchorCtr="0" compatLnSpc="1">
            <a:prstTxWarp prst="textNoShape">
              <a:avLst/>
            </a:prstTxWarp>
          </a:bodyPr>
          <a:lstStyle>
            <a:lvl1pPr marL="469900" indent="-469900" algn="l" rtl="0" fontAlgn="base">
              <a:lnSpc>
                <a:spcPct val="120000"/>
              </a:lnSpc>
              <a:spcBef>
                <a:spcPct val="40000"/>
              </a:spcBef>
              <a:spcAft>
                <a:spcPct val="0"/>
              </a:spcAft>
              <a:buClr>
                <a:schemeClr val="accent2"/>
              </a:buClr>
              <a:buFont typeface="Wingdings" panose="05000000000000000000" pitchFamily="2" charset="2"/>
              <a:buChar char="o"/>
              <a:defRPr sz="2800" kern="1200">
                <a:solidFill>
                  <a:schemeClr val="tx1"/>
                </a:solidFill>
                <a:latin typeface="+mn-lt"/>
                <a:ea typeface="+mn-ea"/>
                <a:cs typeface="+mn-cs"/>
              </a:defRPr>
            </a:lvl1pPr>
            <a:lvl2pPr marL="908050" indent="-436563" algn="l" rtl="0" fontAlgn="base">
              <a:spcBef>
                <a:spcPct val="20000"/>
              </a:spcBef>
              <a:spcAft>
                <a:spcPct val="0"/>
              </a:spcAft>
              <a:buClr>
                <a:schemeClr val="accent2"/>
              </a:buClr>
              <a:buFont typeface="Wingdings" panose="05000000000000000000" pitchFamily="2" charset="2"/>
              <a:buChar char="n"/>
              <a:defRPr sz="2600" kern="1200">
                <a:solidFill>
                  <a:schemeClr val="folHlink"/>
                </a:solidFill>
                <a:latin typeface="+mn-lt"/>
                <a:ea typeface="+mn-ea"/>
                <a:cs typeface="+mn-cs"/>
              </a:defRPr>
            </a:lvl2pPr>
            <a:lvl3pPr marL="1304925" indent="-395288" algn="l" rtl="0" fontAlgn="base">
              <a:spcBef>
                <a:spcPct val="20000"/>
              </a:spcBef>
              <a:spcAft>
                <a:spcPct val="0"/>
              </a:spcAft>
              <a:buClr>
                <a:schemeClr val="accent2"/>
              </a:buClr>
              <a:buFont typeface="Wingdings" panose="05000000000000000000" pitchFamily="2" charset="2"/>
              <a:buChar char="o"/>
              <a:defRPr sz="2300" kern="1200">
                <a:solidFill>
                  <a:srgbClr val="009900"/>
                </a:solidFill>
                <a:latin typeface="+mn-lt"/>
                <a:ea typeface="+mn-ea"/>
                <a:cs typeface="+mn-cs"/>
              </a:defRPr>
            </a:lvl3pPr>
            <a:lvl4pPr marL="1693863" indent="-387350" algn="l" rtl="0" fontAlgn="base">
              <a:spcBef>
                <a:spcPct val="20000"/>
              </a:spcBef>
              <a:spcAft>
                <a:spcPct val="0"/>
              </a:spcAft>
              <a:buClr>
                <a:schemeClr val="accent2"/>
              </a:buClr>
              <a:buFont typeface="Wingdings" panose="05000000000000000000" pitchFamily="2" charset="2"/>
              <a:buChar char="n"/>
              <a:defRPr sz="2000" kern="1200">
                <a:solidFill>
                  <a:srgbClr val="0099CC"/>
                </a:solidFill>
                <a:latin typeface="+mn-lt"/>
                <a:ea typeface="+mn-ea"/>
                <a:cs typeface="+mn-cs"/>
              </a:defRPr>
            </a:lvl4pPr>
            <a:lvl5pPr marL="2093913" indent="-398463" algn="l" rtl="0" fontAlgn="base">
              <a:spcBef>
                <a:spcPct val="25000"/>
              </a:spcBef>
              <a:spcAft>
                <a:spcPct val="0"/>
              </a:spcAft>
              <a:buClr>
                <a:schemeClr val="accent2"/>
              </a:buClr>
              <a:buFont typeface="Wingdings" panose="05000000000000000000" pitchFamily="2" charset="2"/>
              <a:buChar char="§"/>
              <a:defRPr sz="2000" kern="1200">
                <a:solidFill>
                  <a:srgbClr val="99CC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Clr>
                <a:srgbClr val="CC0000"/>
              </a:buClr>
              <a:buNone/>
            </a:pPr>
            <a:r>
              <a:rPr lang="en-US" altLang="zh-CN" sz="2400" b="1">
                <a:solidFill>
                  <a:srgbClr val="000000"/>
                </a:solidFill>
                <a:latin typeface="黑体" panose="02010609060101010101" pitchFamily="49" charset="-122"/>
                <a:ea typeface="黑体" panose="02010609060101010101" pitchFamily="49" charset="-122"/>
              </a:rPr>
              <a:t>1.2.2 </a:t>
            </a:r>
            <a:r>
              <a:rPr lang="zh-CN" altLang="en-US" sz="2400" b="1">
                <a:solidFill>
                  <a:srgbClr val="000000"/>
                </a:solidFill>
                <a:latin typeface="黑体" panose="02010609060101010101" pitchFamily="49" charset="-122"/>
                <a:ea typeface="黑体" panose="02010609060101010101" pitchFamily="49" charset="-122"/>
              </a:rPr>
              <a:t>人工智能的第一次繁荣</a:t>
            </a:r>
            <a:endParaRPr lang="en-US" altLang="zh-CN" sz="2400" b="1">
              <a:solidFill>
                <a:srgbClr val="000000"/>
              </a:solidFill>
              <a:latin typeface="黑体" panose="02010609060101010101" pitchFamily="49" charset="-122"/>
              <a:ea typeface="黑体" panose="02010609060101010101" pitchFamily="49" charset="-122"/>
            </a:endParaRPr>
          </a:p>
          <a:p>
            <a:pPr marL="0" indent="0">
              <a:lnSpc>
                <a:spcPct val="100000"/>
              </a:lnSpc>
              <a:buClr>
                <a:srgbClr val="CC0000"/>
              </a:buClr>
              <a:buNone/>
            </a:pPr>
            <a:r>
              <a:rPr lang="zh-CN" altLang="en-US" sz="2400" b="1">
                <a:solidFill>
                  <a:srgbClr val="000000"/>
                </a:solidFill>
                <a:latin typeface="黑体" panose="02010609060101010101" pitchFamily="49" charset="-122"/>
                <a:ea typeface="黑体" panose="02010609060101010101" pitchFamily="49" charset="-122"/>
              </a:rPr>
              <a:t>人工智能的第一次寒冬（</a:t>
            </a:r>
            <a:r>
              <a:rPr lang="en-US" altLang="zh-CN" sz="2400" b="1">
                <a:solidFill>
                  <a:srgbClr val="000000"/>
                </a:solidFill>
                <a:latin typeface="黑体" panose="02010609060101010101" pitchFamily="49" charset="-122"/>
                <a:ea typeface="黑体" panose="02010609060101010101" pitchFamily="49" charset="-122"/>
              </a:rPr>
              <a:t>1976-1982</a:t>
            </a:r>
            <a:r>
              <a:rPr lang="zh-CN" altLang="en-US" sz="2400" b="1">
                <a:solidFill>
                  <a:srgbClr val="000000"/>
                </a:solidFill>
                <a:latin typeface="黑体" panose="02010609060101010101" pitchFamily="49" charset="-122"/>
                <a:ea typeface="黑体" panose="02010609060101010101" pitchFamily="49" charset="-122"/>
              </a:rPr>
              <a:t>）</a:t>
            </a:r>
            <a:endParaRPr lang="en-US" altLang="zh-CN" sz="2400" b="1">
              <a:solidFill>
                <a:srgbClr val="000000"/>
              </a:solidFill>
              <a:latin typeface="黑体" panose="02010609060101010101" pitchFamily="49" charset="-122"/>
              <a:ea typeface="黑体" panose="02010609060101010101" pitchFamily="49" charset="-122"/>
            </a:endParaRPr>
          </a:p>
          <a:p>
            <a:pPr marL="0" indent="0">
              <a:lnSpc>
                <a:spcPct val="100000"/>
              </a:lnSpc>
              <a:buClr>
                <a:srgbClr val="CC0000"/>
              </a:buClr>
              <a:buNone/>
            </a:pPr>
            <a:r>
              <a:rPr lang="zh-CN" altLang="en-US" sz="2400" b="1">
                <a:solidFill>
                  <a:srgbClr val="000000"/>
                </a:solidFill>
                <a:latin typeface="黑体" panose="02010609060101010101" pitchFamily="49" charset="-122"/>
                <a:ea typeface="黑体" panose="02010609060101010101" pitchFamily="49" charset="-122"/>
              </a:rPr>
              <a:t>同时，英国著名数学家詹姆斯莱特希尔爵士受英国政府委托进行了调研，随后在</a:t>
            </a:r>
            <a:r>
              <a:rPr lang="en-US" altLang="zh-CN" sz="2400" b="1">
                <a:solidFill>
                  <a:srgbClr val="000000"/>
                </a:solidFill>
                <a:latin typeface="黑体" panose="02010609060101010101" pitchFamily="49" charset="-122"/>
                <a:ea typeface="黑体" panose="02010609060101010101" pitchFamily="49" charset="-122"/>
              </a:rPr>
              <a:t>1973</a:t>
            </a:r>
            <a:r>
              <a:rPr lang="zh-CN" altLang="en-US" sz="2400" b="1">
                <a:solidFill>
                  <a:srgbClr val="000000"/>
                </a:solidFill>
                <a:latin typeface="黑体" panose="02010609060101010101" pitchFamily="49" charset="-122"/>
                <a:ea typeface="黑体" panose="02010609060101010101" pitchFamily="49" charset="-122"/>
              </a:rPr>
              <a:t>年发表了一份关于英国人工智能现状的健康报告。</a:t>
            </a:r>
            <a:endParaRPr lang="en-US" altLang="zh-CN" sz="2400" b="1">
              <a:solidFill>
                <a:srgbClr val="000000"/>
              </a:solidFill>
              <a:latin typeface="黑体" panose="02010609060101010101" pitchFamily="49" charset="-122"/>
              <a:ea typeface="黑体" panose="02010609060101010101" pitchFamily="49" charset="-122"/>
            </a:endParaRPr>
          </a:p>
          <a:p>
            <a:pPr marL="0" indent="0">
              <a:lnSpc>
                <a:spcPct val="160000"/>
              </a:lnSpc>
              <a:buClr>
                <a:srgbClr val="CC0000"/>
              </a:buClr>
              <a:buNone/>
            </a:pPr>
            <a:endParaRPr lang="en-US" altLang="zh-CN" sz="2400" b="1">
              <a:solidFill>
                <a:srgbClr val="000000"/>
              </a:solidFill>
              <a:latin typeface="黑体" panose="02010609060101010101" pitchFamily="49" charset="-122"/>
              <a:ea typeface="黑体" panose="02010609060101010101" pitchFamily="49" charset="-122"/>
            </a:endParaRPr>
          </a:p>
          <a:p>
            <a:pPr marL="0" indent="0">
              <a:lnSpc>
                <a:spcPct val="160000"/>
              </a:lnSpc>
              <a:buClr>
                <a:srgbClr val="CC0000"/>
              </a:buClr>
              <a:buNone/>
            </a:pPr>
            <a:endParaRPr lang="en-US" altLang="zh-CN" sz="2400" b="1">
              <a:solidFill>
                <a:srgbClr val="000000"/>
              </a:solidFill>
              <a:latin typeface="黑体" panose="02010609060101010101" pitchFamily="49" charset="-122"/>
              <a:ea typeface="黑体" panose="02010609060101010101" pitchFamily="49" charset="-122"/>
            </a:endParaRPr>
          </a:p>
          <a:p>
            <a:pPr marL="0" indent="0">
              <a:lnSpc>
                <a:spcPct val="160000"/>
              </a:lnSpc>
              <a:buClr>
                <a:srgbClr val="CC0000"/>
              </a:buClr>
              <a:buNone/>
            </a:pPr>
            <a:endParaRPr lang="zh-CN" altLang="en-US" sz="2400" b="1">
              <a:solidFill>
                <a:srgbClr val="000000"/>
              </a:solidFill>
              <a:latin typeface="黑体" panose="02010609060101010101" pitchFamily="49" charset="-122"/>
              <a:ea typeface="黑体" panose="02010609060101010101" pitchFamily="49" charset="-122"/>
            </a:endParaRPr>
          </a:p>
        </p:txBody>
      </p:sp>
      <p:pic>
        <p:nvPicPr>
          <p:cNvPr id="5" name="图片 4">
            <a:extLst>
              <a:ext uri="{FF2B5EF4-FFF2-40B4-BE49-F238E27FC236}">
                <a16:creationId xmlns:a16="http://schemas.microsoft.com/office/drawing/2014/main" id="{14FD54A0-8661-4087-B57C-95BA16217BFB}"/>
              </a:ext>
            </a:extLst>
          </p:cNvPr>
          <p:cNvPicPr>
            <a:picLocks noChangeAspect="1"/>
          </p:cNvPicPr>
          <p:nvPr/>
        </p:nvPicPr>
        <p:blipFill>
          <a:blip r:embed="rId2"/>
          <a:stretch>
            <a:fillRect/>
          </a:stretch>
        </p:blipFill>
        <p:spPr>
          <a:xfrm>
            <a:off x="1611580" y="2996952"/>
            <a:ext cx="6680284" cy="3206753"/>
          </a:xfrm>
          <a:prstGeom prst="rect">
            <a:avLst/>
          </a:prstGeom>
        </p:spPr>
      </p:pic>
      <p:sp>
        <p:nvSpPr>
          <p:cNvPr id="6" name="文本框 5">
            <a:extLst>
              <a:ext uri="{FF2B5EF4-FFF2-40B4-BE49-F238E27FC236}">
                <a16:creationId xmlns:a16="http://schemas.microsoft.com/office/drawing/2014/main" id="{8275C24A-A497-4EE0-AC4B-7E7732038839}"/>
              </a:ext>
            </a:extLst>
          </p:cNvPr>
          <p:cNvSpPr txBox="1"/>
          <p:nvPr/>
        </p:nvSpPr>
        <p:spPr>
          <a:xfrm>
            <a:off x="8321210" y="1013608"/>
            <a:ext cx="527709" cy="461665"/>
          </a:xfrm>
          <a:prstGeom prst="rect">
            <a:avLst/>
          </a:prstGeom>
          <a:noFill/>
        </p:spPr>
        <p:txBody>
          <a:bodyPr wrap="none" rtlCol="0">
            <a:spAutoFit/>
          </a:bodyPr>
          <a:lstStyle/>
          <a:p>
            <a:r>
              <a:rPr lang="en-US" sz="2400"/>
              <a:t>35</a:t>
            </a:r>
          </a:p>
        </p:txBody>
      </p:sp>
      <p:sp>
        <p:nvSpPr>
          <p:cNvPr id="4" name="文本框 3">
            <a:extLst>
              <a:ext uri="{FF2B5EF4-FFF2-40B4-BE49-F238E27FC236}">
                <a16:creationId xmlns:a16="http://schemas.microsoft.com/office/drawing/2014/main" id="{20BF78FD-4B1E-4D5F-AF81-12A57C073FEE}"/>
              </a:ext>
            </a:extLst>
          </p:cNvPr>
          <p:cNvSpPr txBox="1"/>
          <p:nvPr/>
        </p:nvSpPr>
        <p:spPr>
          <a:xfrm>
            <a:off x="-26690" y="5657671"/>
            <a:ext cx="9110186" cy="1200329"/>
          </a:xfrm>
          <a:prstGeom prst="rect">
            <a:avLst/>
          </a:prstGeom>
          <a:solidFill>
            <a:srgbClr val="FFFF00"/>
          </a:solidFill>
        </p:spPr>
        <p:txBody>
          <a:bodyPr wrap="none" rtlCol="0">
            <a:spAutoFit/>
          </a:bodyPr>
          <a:lstStyle/>
          <a:p>
            <a:r>
              <a:rPr lang="zh-CN" altLang="en-US" sz="2400">
                <a:solidFill>
                  <a:srgbClr val="FF0000"/>
                </a:solidFill>
                <a:latin typeface="黑体" panose="02010609060101010101" pitchFamily="49" charset="-122"/>
                <a:ea typeface="黑体" panose="02010609060101010101" pitchFamily="49" charset="-122"/>
              </a:rPr>
              <a:t>从</a:t>
            </a:r>
            <a:r>
              <a:rPr lang="en-US" altLang="zh-CN" sz="2400">
                <a:solidFill>
                  <a:srgbClr val="FF0000"/>
                </a:solidFill>
                <a:latin typeface="黑体" panose="02010609060101010101" pitchFamily="49" charset="-122"/>
                <a:ea typeface="黑体" panose="02010609060101010101" pitchFamily="49" charset="-122"/>
              </a:rPr>
              <a:t>1976</a:t>
            </a:r>
            <a:r>
              <a:rPr lang="zh-CN" altLang="en-US" sz="2400">
                <a:solidFill>
                  <a:srgbClr val="FF0000"/>
                </a:solidFill>
                <a:latin typeface="黑体" panose="02010609060101010101" pitchFamily="49" charset="-122"/>
                <a:ea typeface="黑体" panose="02010609060101010101" pitchFamily="49" charset="-122"/>
              </a:rPr>
              <a:t>年开始，由于机器翻译等项目的失败，再加上詹姆斯</a:t>
            </a:r>
            <a:r>
              <a:rPr lang="en-US" altLang="zh-CN" sz="2400">
                <a:solidFill>
                  <a:srgbClr val="FF0000"/>
                </a:solidFill>
                <a:latin typeface="黑体" panose="02010609060101010101" pitchFamily="49" charset="-122"/>
                <a:ea typeface="黑体" panose="02010609060101010101" pitchFamily="49" charset="-122"/>
              </a:rPr>
              <a:t>.</a:t>
            </a:r>
            <a:r>
              <a:rPr lang="zh-CN" altLang="en-US" sz="2400">
                <a:solidFill>
                  <a:srgbClr val="FF0000"/>
                </a:solidFill>
                <a:latin typeface="黑体" panose="02010609060101010101" pitchFamily="49" charset="-122"/>
                <a:ea typeface="黑体" panose="02010609060101010101" pitchFamily="49" charset="-122"/>
              </a:rPr>
              <a:t>莱特</a:t>
            </a:r>
            <a:endParaRPr lang="en-US" altLang="zh-CN" sz="2400">
              <a:solidFill>
                <a:srgbClr val="FF0000"/>
              </a:solidFill>
              <a:latin typeface="黑体" panose="02010609060101010101" pitchFamily="49" charset="-122"/>
              <a:ea typeface="黑体" panose="02010609060101010101" pitchFamily="49" charset="-122"/>
            </a:endParaRPr>
          </a:p>
          <a:p>
            <a:r>
              <a:rPr lang="zh-CN" altLang="en-US" sz="2400">
                <a:solidFill>
                  <a:srgbClr val="FF0000"/>
                </a:solidFill>
                <a:latin typeface="黑体" panose="02010609060101010101" pitchFamily="49" charset="-122"/>
                <a:ea typeface="黑体" panose="02010609060101010101" pitchFamily="49" charset="-122"/>
              </a:rPr>
              <a:t>希尔报告的负面影响，人工智能领域的研究资助被大幅削减。随之</a:t>
            </a:r>
            <a:endParaRPr lang="en-US" altLang="zh-CN" sz="2400">
              <a:solidFill>
                <a:srgbClr val="FF0000"/>
              </a:solidFill>
              <a:latin typeface="黑体" panose="02010609060101010101" pitchFamily="49" charset="-122"/>
              <a:ea typeface="黑体" panose="02010609060101010101" pitchFamily="49" charset="-122"/>
            </a:endParaRPr>
          </a:p>
          <a:p>
            <a:r>
              <a:rPr lang="zh-CN" altLang="en-US" sz="2400">
                <a:solidFill>
                  <a:srgbClr val="FF0000"/>
                </a:solidFill>
                <a:latin typeface="黑体" panose="02010609060101010101" pitchFamily="49" charset="-122"/>
                <a:ea typeface="黑体" panose="02010609060101010101" pitchFamily="49" charset="-122"/>
              </a:rPr>
              <a:t>而来的就是众所周知的人工智能的冬天。</a:t>
            </a:r>
            <a:endParaRPr lang="en-US" sz="2400">
              <a:solidFill>
                <a:srgbClr val="FF0000"/>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3012411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B0E6CF43-B033-4B1D-9AC6-706417574F98}"/>
              </a:ext>
            </a:extLst>
          </p:cNvPr>
          <p:cNvSpPr txBox="1"/>
          <p:nvPr/>
        </p:nvSpPr>
        <p:spPr>
          <a:xfrm>
            <a:off x="611560" y="116632"/>
            <a:ext cx="5109091" cy="1077218"/>
          </a:xfrm>
          <a:prstGeom prst="rect">
            <a:avLst/>
          </a:prstGeom>
          <a:noFill/>
        </p:spPr>
        <p:txBody>
          <a:bodyPr wrap="none" rtlCol="0">
            <a:spAutoFit/>
          </a:bodyPr>
          <a:lstStyle/>
          <a:p>
            <a:r>
              <a:rPr lang="en-US" altLang="zh-CN" sz="3200">
                <a:solidFill>
                  <a:schemeClr val="bg1"/>
                </a:solidFill>
                <a:latin typeface="黑体" panose="02010609060101010101" pitchFamily="49" charset="-122"/>
                <a:ea typeface="黑体" panose="02010609060101010101" pitchFamily="49" charset="-122"/>
              </a:rPr>
              <a:t>1.2 </a:t>
            </a:r>
            <a:r>
              <a:rPr lang="zh-CN" altLang="en-US" sz="3200">
                <a:solidFill>
                  <a:schemeClr val="bg1"/>
                </a:solidFill>
                <a:latin typeface="黑体" panose="02010609060101010101" pitchFamily="49" charset="-122"/>
                <a:ea typeface="黑体" panose="02010609060101010101" pitchFamily="49" charset="-122"/>
              </a:rPr>
              <a:t>人工智能的产生与发展</a:t>
            </a:r>
          </a:p>
          <a:p>
            <a:endParaRPr lang="en-US" sz="3200">
              <a:solidFill>
                <a:schemeClr val="bg1"/>
              </a:solidFill>
              <a:latin typeface="黑体" panose="02010609060101010101" pitchFamily="49" charset="-122"/>
              <a:ea typeface="黑体" panose="02010609060101010101" pitchFamily="49" charset="-122"/>
            </a:endParaRPr>
          </a:p>
        </p:txBody>
      </p:sp>
      <p:sp>
        <p:nvSpPr>
          <p:cNvPr id="3" name="Rectangle 3">
            <a:extLst>
              <a:ext uri="{FF2B5EF4-FFF2-40B4-BE49-F238E27FC236}">
                <a16:creationId xmlns:a16="http://schemas.microsoft.com/office/drawing/2014/main" id="{B128C955-B2C6-4FF9-9DE9-2F77059D7894}"/>
              </a:ext>
            </a:extLst>
          </p:cNvPr>
          <p:cNvSpPr txBox="1">
            <a:spLocks noChangeArrowheads="1"/>
          </p:cNvSpPr>
          <p:nvPr/>
        </p:nvSpPr>
        <p:spPr bwMode="auto">
          <a:xfrm>
            <a:off x="89936" y="731551"/>
            <a:ext cx="8866980" cy="7949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anchor="t" anchorCtr="0" compatLnSpc="1">
            <a:prstTxWarp prst="textNoShape">
              <a:avLst/>
            </a:prstTxWarp>
          </a:bodyPr>
          <a:lstStyle>
            <a:lvl1pPr marL="469900" indent="-469900" algn="l" rtl="0" fontAlgn="base">
              <a:lnSpc>
                <a:spcPct val="120000"/>
              </a:lnSpc>
              <a:spcBef>
                <a:spcPct val="40000"/>
              </a:spcBef>
              <a:spcAft>
                <a:spcPct val="0"/>
              </a:spcAft>
              <a:buClr>
                <a:schemeClr val="accent2"/>
              </a:buClr>
              <a:buFont typeface="Wingdings" panose="05000000000000000000" pitchFamily="2" charset="2"/>
              <a:buChar char="o"/>
              <a:defRPr sz="2800" kern="1200">
                <a:solidFill>
                  <a:schemeClr val="tx1"/>
                </a:solidFill>
                <a:latin typeface="+mn-lt"/>
                <a:ea typeface="+mn-ea"/>
                <a:cs typeface="+mn-cs"/>
              </a:defRPr>
            </a:lvl1pPr>
            <a:lvl2pPr marL="908050" indent="-436563" algn="l" rtl="0" fontAlgn="base">
              <a:spcBef>
                <a:spcPct val="20000"/>
              </a:spcBef>
              <a:spcAft>
                <a:spcPct val="0"/>
              </a:spcAft>
              <a:buClr>
                <a:schemeClr val="accent2"/>
              </a:buClr>
              <a:buFont typeface="Wingdings" panose="05000000000000000000" pitchFamily="2" charset="2"/>
              <a:buChar char="n"/>
              <a:defRPr sz="2600" kern="1200">
                <a:solidFill>
                  <a:schemeClr val="folHlink"/>
                </a:solidFill>
                <a:latin typeface="+mn-lt"/>
                <a:ea typeface="+mn-ea"/>
                <a:cs typeface="+mn-cs"/>
              </a:defRPr>
            </a:lvl2pPr>
            <a:lvl3pPr marL="1304925" indent="-395288" algn="l" rtl="0" fontAlgn="base">
              <a:spcBef>
                <a:spcPct val="20000"/>
              </a:spcBef>
              <a:spcAft>
                <a:spcPct val="0"/>
              </a:spcAft>
              <a:buClr>
                <a:schemeClr val="accent2"/>
              </a:buClr>
              <a:buFont typeface="Wingdings" panose="05000000000000000000" pitchFamily="2" charset="2"/>
              <a:buChar char="o"/>
              <a:defRPr sz="2300" kern="1200">
                <a:solidFill>
                  <a:srgbClr val="009900"/>
                </a:solidFill>
                <a:latin typeface="+mn-lt"/>
                <a:ea typeface="+mn-ea"/>
                <a:cs typeface="+mn-cs"/>
              </a:defRPr>
            </a:lvl3pPr>
            <a:lvl4pPr marL="1693863" indent="-387350" algn="l" rtl="0" fontAlgn="base">
              <a:spcBef>
                <a:spcPct val="20000"/>
              </a:spcBef>
              <a:spcAft>
                <a:spcPct val="0"/>
              </a:spcAft>
              <a:buClr>
                <a:schemeClr val="accent2"/>
              </a:buClr>
              <a:buFont typeface="Wingdings" panose="05000000000000000000" pitchFamily="2" charset="2"/>
              <a:buChar char="n"/>
              <a:defRPr sz="2000" kern="1200">
                <a:solidFill>
                  <a:srgbClr val="0099CC"/>
                </a:solidFill>
                <a:latin typeface="+mn-lt"/>
                <a:ea typeface="+mn-ea"/>
                <a:cs typeface="+mn-cs"/>
              </a:defRPr>
            </a:lvl4pPr>
            <a:lvl5pPr marL="2093913" indent="-398463" algn="l" rtl="0" fontAlgn="base">
              <a:spcBef>
                <a:spcPct val="25000"/>
              </a:spcBef>
              <a:spcAft>
                <a:spcPct val="0"/>
              </a:spcAft>
              <a:buClr>
                <a:schemeClr val="accent2"/>
              </a:buClr>
              <a:buFont typeface="Wingdings" panose="05000000000000000000" pitchFamily="2" charset="2"/>
              <a:buChar char="§"/>
              <a:defRPr sz="2000" kern="1200">
                <a:solidFill>
                  <a:srgbClr val="99CC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60000"/>
              </a:lnSpc>
              <a:buClr>
                <a:srgbClr val="CC0000"/>
              </a:buClr>
              <a:buNone/>
            </a:pPr>
            <a:r>
              <a:rPr lang="en-US" altLang="zh-CN" sz="2400" b="1">
                <a:solidFill>
                  <a:srgbClr val="000000"/>
                </a:solidFill>
                <a:latin typeface="黑体" panose="02010609060101010101" pitchFamily="49" charset="-122"/>
                <a:ea typeface="黑体" panose="02010609060101010101" pitchFamily="49" charset="-122"/>
              </a:rPr>
              <a:t>1.2.2 </a:t>
            </a:r>
            <a:r>
              <a:rPr lang="zh-CN" altLang="en-US" sz="2400" b="1">
                <a:solidFill>
                  <a:srgbClr val="000000"/>
                </a:solidFill>
                <a:latin typeface="黑体" panose="02010609060101010101" pitchFamily="49" charset="-122"/>
                <a:ea typeface="黑体" panose="02010609060101010101" pitchFamily="49" charset="-122"/>
              </a:rPr>
              <a:t>人工智能的第二次繁荣</a:t>
            </a:r>
            <a:r>
              <a:rPr lang="en-US" altLang="zh-CN" sz="2400" b="1">
                <a:solidFill>
                  <a:srgbClr val="000000"/>
                </a:solidFill>
                <a:latin typeface="黑体" panose="02010609060101010101" pitchFamily="49" charset="-122"/>
                <a:ea typeface="黑体" panose="02010609060101010101" pitchFamily="49" charset="-122"/>
              </a:rPr>
              <a:t>1982-1987</a:t>
            </a:r>
          </a:p>
          <a:p>
            <a:pPr marL="0" indent="0">
              <a:lnSpc>
                <a:spcPct val="160000"/>
              </a:lnSpc>
              <a:buClr>
                <a:srgbClr val="CC0000"/>
              </a:buClr>
              <a:buNone/>
            </a:pPr>
            <a:r>
              <a:rPr lang="zh-CN" altLang="en-US" sz="2400" b="1">
                <a:solidFill>
                  <a:srgbClr val="000000"/>
                </a:solidFill>
                <a:latin typeface="黑体" panose="02010609060101010101" pitchFamily="49" charset="-122"/>
                <a:ea typeface="黑体" panose="02010609060101010101" pitchFamily="49" charset="-122"/>
              </a:rPr>
              <a:t>专家系统</a:t>
            </a:r>
            <a:r>
              <a:rPr lang="en-US" altLang="zh-CN" sz="2400" b="1">
                <a:solidFill>
                  <a:srgbClr val="000000"/>
                </a:solidFill>
                <a:latin typeface="黑体" panose="02010609060101010101" pitchFamily="49" charset="-122"/>
                <a:ea typeface="黑体" panose="02010609060101010101" pitchFamily="49" charset="-122"/>
              </a:rPr>
              <a:t>:</a:t>
            </a:r>
            <a:r>
              <a:rPr lang="zh-CN" altLang="en-US" sz="2400" b="1">
                <a:solidFill>
                  <a:srgbClr val="000000"/>
                </a:solidFill>
                <a:latin typeface="黑体" panose="02010609060101010101" pitchFamily="49" charset="-122"/>
                <a:ea typeface="黑体" panose="02010609060101010101" pitchFamily="49" charset="-122"/>
              </a:rPr>
              <a:t>一种特定领域内具有专家水平解决问题能力的程序系统，能够有效的运用专家多年积累的经验和知识，通过模拟专家的思维，解决需要专家才能解决的问题。</a:t>
            </a:r>
            <a:endParaRPr lang="en-US" altLang="zh-CN" sz="2400" b="1">
              <a:solidFill>
                <a:srgbClr val="000000"/>
              </a:solidFill>
              <a:latin typeface="黑体" panose="02010609060101010101" pitchFamily="49" charset="-122"/>
              <a:ea typeface="黑体" panose="02010609060101010101" pitchFamily="49" charset="-122"/>
            </a:endParaRPr>
          </a:p>
          <a:p>
            <a:pPr marL="0" indent="0">
              <a:lnSpc>
                <a:spcPct val="160000"/>
              </a:lnSpc>
              <a:buClr>
                <a:srgbClr val="CC0000"/>
              </a:buClr>
              <a:buNone/>
            </a:pPr>
            <a:endParaRPr lang="en-US" altLang="zh-CN" sz="2400" b="1">
              <a:solidFill>
                <a:srgbClr val="000000"/>
              </a:solidFill>
              <a:latin typeface="黑体" panose="02010609060101010101" pitchFamily="49" charset="-122"/>
              <a:ea typeface="黑体" panose="02010609060101010101" pitchFamily="49" charset="-122"/>
            </a:endParaRPr>
          </a:p>
          <a:p>
            <a:pPr marL="0" indent="0">
              <a:lnSpc>
                <a:spcPct val="160000"/>
              </a:lnSpc>
              <a:buClr>
                <a:srgbClr val="CC0000"/>
              </a:buClr>
              <a:buNone/>
            </a:pPr>
            <a:endParaRPr lang="zh-CN" altLang="en-US" sz="2400" b="1">
              <a:solidFill>
                <a:srgbClr val="000000"/>
              </a:solidFill>
              <a:latin typeface="黑体" panose="02010609060101010101" pitchFamily="49" charset="-122"/>
              <a:ea typeface="黑体" panose="02010609060101010101" pitchFamily="49" charset="-122"/>
            </a:endParaRPr>
          </a:p>
        </p:txBody>
      </p:sp>
      <p:pic>
        <p:nvPicPr>
          <p:cNvPr id="5" name="图片 4">
            <a:extLst>
              <a:ext uri="{FF2B5EF4-FFF2-40B4-BE49-F238E27FC236}">
                <a16:creationId xmlns:a16="http://schemas.microsoft.com/office/drawing/2014/main" id="{C9E548F2-4852-46D5-AFC5-C5374F2CB8A4}"/>
              </a:ext>
            </a:extLst>
          </p:cNvPr>
          <p:cNvPicPr>
            <a:picLocks noChangeAspect="1"/>
          </p:cNvPicPr>
          <p:nvPr/>
        </p:nvPicPr>
        <p:blipFill>
          <a:blip r:embed="rId2"/>
          <a:stretch>
            <a:fillRect/>
          </a:stretch>
        </p:blipFill>
        <p:spPr>
          <a:xfrm>
            <a:off x="1765922" y="3429000"/>
            <a:ext cx="4932040" cy="2753954"/>
          </a:xfrm>
          <a:prstGeom prst="rect">
            <a:avLst/>
          </a:prstGeom>
        </p:spPr>
      </p:pic>
      <p:sp>
        <p:nvSpPr>
          <p:cNvPr id="6" name="文本框 5">
            <a:extLst>
              <a:ext uri="{FF2B5EF4-FFF2-40B4-BE49-F238E27FC236}">
                <a16:creationId xmlns:a16="http://schemas.microsoft.com/office/drawing/2014/main" id="{9420FE0C-19D0-4E36-B8AB-030C4B9EAE23}"/>
              </a:ext>
            </a:extLst>
          </p:cNvPr>
          <p:cNvSpPr txBox="1"/>
          <p:nvPr/>
        </p:nvSpPr>
        <p:spPr>
          <a:xfrm>
            <a:off x="4523426" y="5373216"/>
            <a:ext cx="4572000" cy="461665"/>
          </a:xfrm>
          <a:prstGeom prst="rect">
            <a:avLst/>
          </a:prstGeom>
          <a:noFill/>
        </p:spPr>
        <p:txBody>
          <a:bodyPr wrap="square">
            <a:spAutoFit/>
          </a:bodyPr>
          <a:lstStyle/>
          <a:p>
            <a:r>
              <a:rPr lang="zh-CN" sz="2400">
                <a:effectLst/>
                <a:latin typeface="黑体" panose="02010609060101010101" pitchFamily="49" charset="-122"/>
                <a:ea typeface="黑体" panose="02010609060101010101" pitchFamily="49" charset="-122"/>
                <a:cs typeface="Arial" panose="020B0604020202020204" pitchFamily="34" charset="0"/>
              </a:rPr>
              <a:t>专家系统之父</a:t>
            </a:r>
            <a:endParaRPr lang="en-US" sz="2400">
              <a:latin typeface="黑体" panose="02010609060101010101" pitchFamily="49" charset="-122"/>
              <a:ea typeface="黑体" panose="02010609060101010101" pitchFamily="49" charset="-122"/>
            </a:endParaRPr>
          </a:p>
        </p:txBody>
      </p:sp>
      <p:sp>
        <p:nvSpPr>
          <p:cNvPr id="7" name="文本框 6">
            <a:extLst>
              <a:ext uri="{FF2B5EF4-FFF2-40B4-BE49-F238E27FC236}">
                <a16:creationId xmlns:a16="http://schemas.microsoft.com/office/drawing/2014/main" id="{021534A5-675D-4958-9DD4-A2D1F9C9E0C6}"/>
              </a:ext>
            </a:extLst>
          </p:cNvPr>
          <p:cNvSpPr txBox="1"/>
          <p:nvPr/>
        </p:nvSpPr>
        <p:spPr>
          <a:xfrm>
            <a:off x="8172400" y="1193216"/>
            <a:ext cx="527709" cy="461665"/>
          </a:xfrm>
          <a:prstGeom prst="rect">
            <a:avLst/>
          </a:prstGeom>
          <a:noFill/>
        </p:spPr>
        <p:txBody>
          <a:bodyPr wrap="none" rtlCol="0">
            <a:spAutoFit/>
          </a:bodyPr>
          <a:lstStyle/>
          <a:p>
            <a:r>
              <a:rPr lang="en-US" sz="2400"/>
              <a:t>37</a:t>
            </a:r>
          </a:p>
        </p:txBody>
      </p:sp>
    </p:spTree>
    <p:extLst>
      <p:ext uri="{BB962C8B-B14F-4D97-AF65-F5344CB8AC3E}">
        <p14:creationId xmlns:p14="http://schemas.microsoft.com/office/powerpoint/2010/main" val="125376201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B0E6CF43-B033-4B1D-9AC6-706417574F98}"/>
              </a:ext>
            </a:extLst>
          </p:cNvPr>
          <p:cNvSpPr txBox="1"/>
          <p:nvPr/>
        </p:nvSpPr>
        <p:spPr>
          <a:xfrm>
            <a:off x="611560" y="116632"/>
            <a:ext cx="5109091" cy="1077218"/>
          </a:xfrm>
          <a:prstGeom prst="rect">
            <a:avLst/>
          </a:prstGeom>
          <a:noFill/>
        </p:spPr>
        <p:txBody>
          <a:bodyPr wrap="none" rtlCol="0">
            <a:spAutoFit/>
          </a:bodyPr>
          <a:lstStyle/>
          <a:p>
            <a:r>
              <a:rPr lang="en-US" altLang="zh-CN" sz="3200">
                <a:solidFill>
                  <a:schemeClr val="bg1"/>
                </a:solidFill>
                <a:latin typeface="黑体" panose="02010609060101010101" pitchFamily="49" charset="-122"/>
                <a:ea typeface="黑体" panose="02010609060101010101" pitchFamily="49" charset="-122"/>
              </a:rPr>
              <a:t>1.2 </a:t>
            </a:r>
            <a:r>
              <a:rPr lang="zh-CN" altLang="en-US" sz="3200">
                <a:solidFill>
                  <a:schemeClr val="bg1"/>
                </a:solidFill>
                <a:latin typeface="黑体" panose="02010609060101010101" pitchFamily="49" charset="-122"/>
                <a:ea typeface="黑体" panose="02010609060101010101" pitchFamily="49" charset="-122"/>
              </a:rPr>
              <a:t>人工智能的产生与发展</a:t>
            </a:r>
          </a:p>
          <a:p>
            <a:endParaRPr lang="en-US" sz="3200">
              <a:solidFill>
                <a:schemeClr val="bg1"/>
              </a:solidFill>
              <a:latin typeface="黑体" panose="02010609060101010101" pitchFamily="49" charset="-122"/>
              <a:ea typeface="黑体" panose="02010609060101010101" pitchFamily="49" charset="-122"/>
            </a:endParaRPr>
          </a:p>
        </p:txBody>
      </p:sp>
      <p:sp>
        <p:nvSpPr>
          <p:cNvPr id="3" name="Rectangle 3">
            <a:extLst>
              <a:ext uri="{FF2B5EF4-FFF2-40B4-BE49-F238E27FC236}">
                <a16:creationId xmlns:a16="http://schemas.microsoft.com/office/drawing/2014/main" id="{B128C955-B2C6-4FF9-9DE9-2F77059D7894}"/>
              </a:ext>
            </a:extLst>
          </p:cNvPr>
          <p:cNvSpPr txBox="1">
            <a:spLocks noChangeArrowheads="1"/>
          </p:cNvSpPr>
          <p:nvPr/>
        </p:nvSpPr>
        <p:spPr bwMode="auto">
          <a:xfrm>
            <a:off x="66502" y="833810"/>
            <a:ext cx="8866980" cy="7949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anchor="t" anchorCtr="0" compatLnSpc="1">
            <a:prstTxWarp prst="textNoShape">
              <a:avLst/>
            </a:prstTxWarp>
          </a:bodyPr>
          <a:lstStyle>
            <a:lvl1pPr marL="469900" indent="-469900" algn="l" rtl="0" fontAlgn="base">
              <a:lnSpc>
                <a:spcPct val="120000"/>
              </a:lnSpc>
              <a:spcBef>
                <a:spcPct val="40000"/>
              </a:spcBef>
              <a:spcAft>
                <a:spcPct val="0"/>
              </a:spcAft>
              <a:buClr>
                <a:schemeClr val="accent2"/>
              </a:buClr>
              <a:buFont typeface="Wingdings" panose="05000000000000000000" pitchFamily="2" charset="2"/>
              <a:buChar char="o"/>
              <a:defRPr sz="2800" kern="1200">
                <a:solidFill>
                  <a:schemeClr val="tx1"/>
                </a:solidFill>
                <a:latin typeface="+mn-lt"/>
                <a:ea typeface="+mn-ea"/>
                <a:cs typeface="+mn-cs"/>
              </a:defRPr>
            </a:lvl1pPr>
            <a:lvl2pPr marL="908050" indent="-436563" algn="l" rtl="0" fontAlgn="base">
              <a:spcBef>
                <a:spcPct val="20000"/>
              </a:spcBef>
              <a:spcAft>
                <a:spcPct val="0"/>
              </a:spcAft>
              <a:buClr>
                <a:schemeClr val="accent2"/>
              </a:buClr>
              <a:buFont typeface="Wingdings" panose="05000000000000000000" pitchFamily="2" charset="2"/>
              <a:buChar char="n"/>
              <a:defRPr sz="2600" kern="1200">
                <a:solidFill>
                  <a:schemeClr val="folHlink"/>
                </a:solidFill>
                <a:latin typeface="+mn-lt"/>
                <a:ea typeface="+mn-ea"/>
                <a:cs typeface="+mn-cs"/>
              </a:defRPr>
            </a:lvl2pPr>
            <a:lvl3pPr marL="1304925" indent="-395288" algn="l" rtl="0" fontAlgn="base">
              <a:spcBef>
                <a:spcPct val="20000"/>
              </a:spcBef>
              <a:spcAft>
                <a:spcPct val="0"/>
              </a:spcAft>
              <a:buClr>
                <a:schemeClr val="accent2"/>
              </a:buClr>
              <a:buFont typeface="Wingdings" panose="05000000000000000000" pitchFamily="2" charset="2"/>
              <a:buChar char="o"/>
              <a:defRPr sz="2300" kern="1200">
                <a:solidFill>
                  <a:srgbClr val="009900"/>
                </a:solidFill>
                <a:latin typeface="+mn-lt"/>
                <a:ea typeface="+mn-ea"/>
                <a:cs typeface="+mn-cs"/>
              </a:defRPr>
            </a:lvl3pPr>
            <a:lvl4pPr marL="1693863" indent="-387350" algn="l" rtl="0" fontAlgn="base">
              <a:spcBef>
                <a:spcPct val="20000"/>
              </a:spcBef>
              <a:spcAft>
                <a:spcPct val="0"/>
              </a:spcAft>
              <a:buClr>
                <a:schemeClr val="accent2"/>
              </a:buClr>
              <a:buFont typeface="Wingdings" panose="05000000000000000000" pitchFamily="2" charset="2"/>
              <a:buChar char="n"/>
              <a:defRPr sz="2000" kern="1200">
                <a:solidFill>
                  <a:srgbClr val="0099CC"/>
                </a:solidFill>
                <a:latin typeface="+mn-lt"/>
                <a:ea typeface="+mn-ea"/>
                <a:cs typeface="+mn-cs"/>
              </a:defRPr>
            </a:lvl4pPr>
            <a:lvl5pPr marL="2093913" indent="-398463" algn="l" rtl="0" fontAlgn="base">
              <a:spcBef>
                <a:spcPct val="25000"/>
              </a:spcBef>
              <a:spcAft>
                <a:spcPct val="0"/>
              </a:spcAft>
              <a:buClr>
                <a:schemeClr val="accent2"/>
              </a:buClr>
              <a:buFont typeface="Wingdings" panose="05000000000000000000" pitchFamily="2" charset="2"/>
              <a:buChar char="§"/>
              <a:defRPr sz="2000" kern="1200">
                <a:solidFill>
                  <a:srgbClr val="99CC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Clr>
                <a:srgbClr val="CC0000"/>
              </a:buClr>
              <a:buNone/>
            </a:pPr>
            <a:r>
              <a:rPr lang="en-US" altLang="zh-CN" sz="2400" b="1">
                <a:solidFill>
                  <a:srgbClr val="000000"/>
                </a:solidFill>
                <a:latin typeface="黑体" panose="02010609060101010101" pitchFamily="49" charset="-122"/>
                <a:ea typeface="黑体" panose="02010609060101010101" pitchFamily="49" charset="-122"/>
              </a:rPr>
              <a:t>1.2.2 </a:t>
            </a:r>
            <a:r>
              <a:rPr lang="zh-CN" altLang="en-US" sz="2400" b="1">
                <a:solidFill>
                  <a:srgbClr val="000000"/>
                </a:solidFill>
                <a:latin typeface="黑体" panose="02010609060101010101" pitchFamily="49" charset="-122"/>
                <a:ea typeface="黑体" panose="02010609060101010101" pitchFamily="49" charset="-122"/>
              </a:rPr>
              <a:t>人工智能的第二次繁荣</a:t>
            </a:r>
            <a:endParaRPr lang="en-US" altLang="zh-CN" sz="2400" b="1">
              <a:solidFill>
                <a:srgbClr val="000000"/>
              </a:solidFill>
              <a:latin typeface="黑体" panose="02010609060101010101" pitchFamily="49" charset="-122"/>
              <a:ea typeface="黑体" panose="02010609060101010101" pitchFamily="49" charset="-122"/>
            </a:endParaRPr>
          </a:p>
          <a:p>
            <a:pPr marL="0" indent="0">
              <a:lnSpc>
                <a:spcPct val="100000"/>
              </a:lnSpc>
              <a:buClr>
                <a:srgbClr val="CC0000"/>
              </a:buClr>
              <a:buNone/>
            </a:pPr>
            <a:r>
              <a:rPr lang="en-US" altLang="zh-CN" sz="2400" b="1">
                <a:solidFill>
                  <a:srgbClr val="000000"/>
                </a:solidFill>
                <a:latin typeface="黑体" panose="02010609060101010101" pitchFamily="49" charset="-122"/>
                <a:ea typeface="黑体" panose="02010609060101010101" pitchFamily="49" charset="-122"/>
              </a:rPr>
              <a:t>DENDRAL</a:t>
            </a:r>
            <a:r>
              <a:rPr lang="zh-CN" altLang="en-US" sz="2400" b="1">
                <a:solidFill>
                  <a:srgbClr val="000000"/>
                </a:solidFill>
                <a:latin typeface="黑体" panose="02010609060101010101" pitchFamily="49" charset="-122"/>
                <a:ea typeface="黑体" panose="02010609060101010101" pitchFamily="49" charset="-122"/>
              </a:rPr>
              <a:t>专家系统的输入是质谱仪的数据，输出则是与该质谱仪数据对应物质的化学结构。菲根鲍姆的研究团队捕获了化学家的化学分析知识，并把知识提炼成为规则。</a:t>
            </a:r>
            <a:endParaRPr lang="en-US" altLang="zh-CN" sz="2400" b="1">
              <a:solidFill>
                <a:srgbClr val="000000"/>
              </a:solidFill>
              <a:latin typeface="黑体" panose="02010609060101010101" pitchFamily="49" charset="-122"/>
              <a:ea typeface="黑体" panose="02010609060101010101" pitchFamily="49" charset="-122"/>
            </a:endParaRPr>
          </a:p>
          <a:p>
            <a:pPr marL="0" indent="0">
              <a:lnSpc>
                <a:spcPct val="100000"/>
              </a:lnSpc>
              <a:buClr>
                <a:srgbClr val="CC0000"/>
              </a:buClr>
              <a:buNone/>
            </a:pPr>
            <a:endParaRPr lang="en-US" altLang="zh-CN" sz="2400" b="1">
              <a:solidFill>
                <a:srgbClr val="000000"/>
              </a:solidFill>
              <a:latin typeface="黑体" panose="02010609060101010101" pitchFamily="49" charset="-122"/>
              <a:ea typeface="黑体" panose="02010609060101010101" pitchFamily="49" charset="-122"/>
            </a:endParaRPr>
          </a:p>
          <a:p>
            <a:pPr marL="0" indent="0">
              <a:lnSpc>
                <a:spcPct val="160000"/>
              </a:lnSpc>
              <a:buClr>
                <a:srgbClr val="CC0000"/>
              </a:buClr>
              <a:buNone/>
            </a:pPr>
            <a:endParaRPr lang="zh-CN" altLang="en-US" sz="2400" b="1">
              <a:solidFill>
                <a:srgbClr val="000000"/>
              </a:solidFill>
              <a:latin typeface="黑体" panose="02010609060101010101" pitchFamily="49" charset="-122"/>
              <a:ea typeface="黑体" panose="02010609060101010101" pitchFamily="49" charset="-122"/>
            </a:endParaRPr>
          </a:p>
        </p:txBody>
      </p:sp>
      <p:pic>
        <p:nvPicPr>
          <p:cNvPr id="8" name="图片 7">
            <a:extLst>
              <a:ext uri="{FF2B5EF4-FFF2-40B4-BE49-F238E27FC236}">
                <a16:creationId xmlns:a16="http://schemas.microsoft.com/office/drawing/2014/main" id="{82A9DB36-5A90-498F-B859-6C449947E081}"/>
              </a:ext>
            </a:extLst>
          </p:cNvPr>
          <p:cNvPicPr>
            <a:picLocks noChangeAspect="1"/>
          </p:cNvPicPr>
          <p:nvPr/>
        </p:nvPicPr>
        <p:blipFill rotWithShape="1">
          <a:blip r:embed="rId2"/>
          <a:srcRect l="1994" t="1" r="1" b="591"/>
          <a:stretch/>
        </p:blipFill>
        <p:spPr>
          <a:xfrm>
            <a:off x="962648" y="2708920"/>
            <a:ext cx="7074687" cy="3197811"/>
          </a:xfrm>
          <a:prstGeom prst="rect">
            <a:avLst/>
          </a:prstGeom>
        </p:spPr>
      </p:pic>
      <p:sp>
        <p:nvSpPr>
          <p:cNvPr id="6" name="文本框 5">
            <a:extLst>
              <a:ext uri="{FF2B5EF4-FFF2-40B4-BE49-F238E27FC236}">
                <a16:creationId xmlns:a16="http://schemas.microsoft.com/office/drawing/2014/main" id="{F40948D2-D668-4F2E-8D6B-6B1BA0474E1C}"/>
              </a:ext>
            </a:extLst>
          </p:cNvPr>
          <p:cNvSpPr txBox="1"/>
          <p:nvPr/>
        </p:nvSpPr>
        <p:spPr>
          <a:xfrm>
            <a:off x="-13208" y="6027898"/>
            <a:ext cx="9157208" cy="830997"/>
          </a:xfrm>
          <a:prstGeom prst="rect">
            <a:avLst/>
          </a:prstGeom>
          <a:solidFill>
            <a:srgbClr val="FFFF00"/>
          </a:solidFill>
        </p:spPr>
        <p:txBody>
          <a:bodyPr wrap="square">
            <a:spAutoFit/>
          </a:bodyPr>
          <a:lstStyle/>
          <a:p>
            <a:r>
              <a:rPr lang="en-US" altLang="zh-CN" sz="2400" b="1">
                <a:solidFill>
                  <a:srgbClr val="FF0000"/>
                </a:solidFill>
                <a:effectLst/>
                <a:latin typeface="黑体" panose="02010609060101010101" pitchFamily="49" charset="-122"/>
                <a:ea typeface="黑体" panose="02010609060101010101" pitchFamily="49" charset="-122"/>
                <a:cs typeface="Arial" panose="020B0604020202020204" pitchFamily="34" charset="0"/>
              </a:rPr>
              <a:t>DENDRAL</a:t>
            </a:r>
            <a:r>
              <a:rPr lang="zh-CN" altLang="en-US" sz="2400" b="1">
                <a:solidFill>
                  <a:srgbClr val="FF0000"/>
                </a:solidFill>
                <a:effectLst/>
                <a:latin typeface="黑体" panose="02010609060101010101" pitchFamily="49" charset="-122"/>
                <a:ea typeface="黑体" panose="02010609060101010101" pitchFamily="49" charset="-122"/>
                <a:cs typeface="Arial" panose="020B0604020202020204" pitchFamily="34" charset="0"/>
              </a:rPr>
              <a:t>专家系统的成功，使得人工智能的研究，以推理算法为主，转变为以知识为准，专家系统的观点逐渐被人们接受。</a:t>
            </a:r>
            <a:endParaRPr lang="en-US" sz="2400" b="1">
              <a:solidFill>
                <a:srgbClr val="FF0000"/>
              </a:solidFill>
              <a:latin typeface="黑体" panose="02010609060101010101" pitchFamily="49" charset="-122"/>
              <a:ea typeface="黑体" panose="02010609060101010101" pitchFamily="49" charset="-122"/>
            </a:endParaRPr>
          </a:p>
        </p:txBody>
      </p:sp>
      <p:sp>
        <p:nvSpPr>
          <p:cNvPr id="7" name="文本框 6">
            <a:extLst>
              <a:ext uri="{FF2B5EF4-FFF2-40B4-BE49-F238E27FC236}">
                <a16:creationId xmlns:a16="http://schemas.microsoft.com/office/drawing/2014/main" id="{F271B665-E598-453C-B4FC-938E504428DD}"/>
              </a:ext>
            </a:extLst>
          </p:cNvPr>
          <p:cNvSpPr txBox="1"/>
          <p:nvPr/>
        </p:nvSpPr>
        <p:spPr>
          <a:xfrm>
            <a:off x="8139075" y="1134774"/>
            <a:ext cx="527709" cy="461665"/>
          </a:xfrm>
          <a:prstGeom prst="rect">
            <a:avLst/>
          </a:prstGeom>
          <a:noFill/>
        </p:spPr>
        <p:txBody>
          <a:bodyPr wrap="none" rtlCol="0">
            <a:spAutoFit/>
          </a:bodyPr>
          <a:lstStyle/>
          <a:p>
            <a:r>
              <a:rPr lang="en-US" sz="2400"/>
              <a:t>38</a:t>
            </a:r>
          </a:p>
        </p:txBody>
      </p:sp>
    </p:spTree>
    <p:extLst>
      <p:ext uri="{BB962C8B-B14F-4D97-AF65-F5344CB8AC3E}">
        <p14:creationId xmlns:p14="http://schemas.microsoft.com/office/powerpoint/2010/main" val="1269486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B0E6CF43-B033-4B1D-9AC6-706417574F98}"/>
              </a:ext>
            </a:extLst>
          </p:cNvPr>
          <p:cNvSpPr txBox="1"/>
          <p:nvPr/>
        </p:nvSpPr>
        <p:spPr>
          <a:xfrm>
            <a:off x="611560" y="116632"/>
            <a:ext cx="5109091" cy="1077218"/>
          </a:xfrm>
          <a:prstGeom prst="rect">
            <a:avLst/>
          </a:prstGeom>
          <a:noFill/>
        </p:spPr>
        <p:txBody>
          <a:bodyPr wrap="none" rtlCol="0">
            <a:spAutoFit/>
          </a:bodyPr>
          <a:lstStyle/>
          <a:p>
            <a:r>
              <a:rPr lang="en-US" altLang="zh-CN" sz="3200">
                <a:solidFill>
                  <a:schemeClr val="bg1"/>
                </a:solidFill>
                <a:latin typeface="黑体" panose="02010609060101010101" pitchFamily="49" charset="-122"/>
                <a:ea typeface="黑体" panose="02010609060101010101" pitchFamily="49" charset="-122"/>
              </a:rPr>
              <a:t>1.2 </a:t>
            </a:r>
            <a:r>
              <a:rPr lang="zh-CN" altLang="en-US" sz="3200">
                <a:solidFill>
                  <a:schemeClr val="bg1"/>
                </a:solidFill>
                <a:latin typeface="黑体" panose="02010609060101010101" pitchFamily="49" charset="-122"/>
                <a:ea typeface="黑体" panose="02010609060101010101" pitchFamily="49" charset="-122"/>
              </a:rPr>
              <a:t>人工智能的产生与发展</a:t>
            </a:r>
          </a:p>
          <a:p>
            <a:endParaRPr lang="en-US" sz="3200">
              <a:solidFill>
                <a:schemeClr val="bg1"/>
              </a:solidFill>
              <a:latin typeface="黑体" panose="02010609060101010101" pitchFamily="49" charset="-122"/>
              <a:ea typeface="黑体" panose="02010609060101010101" pitchFamily="49" charset="-122"/>
            </a:endParaRPr>
          </a:p>
        </p:txBody>
      </p:sp>
      <p:sp>
        <p:nvSpPr>
          <p:cNvPr id="3" name="Rectangle 3">
            <a:extLst>
              <a:ext uri="{FF2B5EF4-FFF2-40B4-BE49-F238E27FC236}">
                <a16:creationId xmlns:a16="http://schemas.microsoft.com/office/drawing/2014/main" id="{B128C955-B2C6-4FF9-9DE9-2F77059D7894}"/>
              </a:ext>
            </a:extLst>
          </p:cNvPr>
          <p:cNvSpPr txBox="1">
            <a:spLocks noChangeArrowheads="1"/>
          </p:cNvSpPr>
          <p:nvPr/>
        </p:nvSpPr>
        <p:spPr bwMode="auto">
          <a:xfrm>
            <a:off x="277020" y="1077778"/>
            <a:ext cx="8866980" cy="7949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anchor="t" anchorCtr="0" compatLnSpc="1">
            <a:prstTxWarp prst="textNoShape">
              <a:avLst/>
            </a:prstTxWarp>
          </a:bodyPr>
          <a:lstStyle>
            <a:lvl1pPr marL="469900" indent="-469900" algn="l" rtl="0" fontAlgn="base">
              <a:lnSpc>
                <a:spcPct val="120000"/>
              </a:lnSpc>
              <a:spcBef>
                <a:spcPct val="40000"/>
              </a:spcBef>
              <a:spcAft>
                <a:spcPct val="0"/>
              </a:spcAft>
              <a:buClr>
                <a:schemeClr val="accent2"/>
              </a:buClr>
              <a:buFont typeface="Wingdings" panose="05000000000000000000" pitchFamily="2" charset="2"/>
              <a:buChar char="o"/>
              <a:defRPr sz="2800" kern="1200">
                <a:solidFill>
                  <a:schemeClr val="tx1"/>
                </a:solidFill>
                <a:latin typeface="+mn-lt"/>
                <a:ea typeface="+mn-ea"/>
                <a:cs typeface="+mn-cs"/>
              </a:defRPr>
            </a:lvl1pPr>
            <a:lvl2pPr marL="908050" indent="-436563" algn="l" rtl="0" fontAlgn="base">
              <a:spcBef>
                <a:spcPct val="20000"/>
              </a:spcBef>
              <a:spcAft>
                <a:spcPct val="0"/>
              </a:spcAft>
              <a:buClr>
                <a:schemeClr val="accent2"/>
              </a:buClr>
              <a:buFont typeface="Wingdings" panose="05000000000000000000" pitchFamily="2" charset="2"/>
              <a:buChar char="n"/>
              <a:defRPr sz="2600" kern="1200">
                <a:solidFill>
                  <a:schemeClr val="folHlink"/>
                </a:solidFill>
                <a:latin typeface="+mn-lt"/>
                <a:ea typeface="+mn-ea"/>
                <a:cs typeface="+mn-cs"/>
              </a:defRPr>
            </a:lvl2pPr>
            <a:lvl3pPr marL="1304925" indent="-395288" algn="l" rtl="0" fontAlgn="base">
              <a:spcBef>
                <a:spcPct val="20000"/>
              </a:spcBef>
              <a:spcAft>
                <a:spcPct val="0"/>
              </a:spcAft>
              <a:buClr>
                <a:schemeClr val="accent2"/>
              </a:buClr>
              <a:buFont typeface="Wingdings" panose="05000000000000000000" pitchFamily="2" charset="2"/>
              <a:buChar char="o"/>
              <a:defRPr sz="2300" kern="1200">
                <a:solidFill>
                  <a:srgbClr val="009900"/>
                </a:solidFill>
                <a:latin typeface="+mn-lt"/>
                <a:ea typeface="+mn-ea"/>
                <a:cs typeface="+mn-cs"/>
              </a:defRPr>
            </a:lvl3pPr>
            <a:lvl4pPr marL="1693863" indent="-387350" algn="l" rtl="0" fontAlgn="base">
              <a:spcBef>
                <a:spcPct val="20000"/>
              </a:spcBef>
              <a:spcAft>
                <a:spcPct val="0"/>
              </a:spcAft>
              <a:buClr>
                <a:schemeClr val="accent2"/>
              </a:buClr>
              <a:buFont typeface="Wingdings" panose="05000000000000000000" pitchFamily="2" charset="2"/>
              <a:buChar char="n"/>
              <a:defRPr sz="2000" kern="1200">
                <a:solidFill>
                  <a:srgbClr val="0099CC"/>
                </a:solidFill>
                <a:latin typeface="+mn-lt"/>
                <a:ea typeface="+mn-ea"/>
                <a:cs typeface="+mn-cs"/>
              </a:defRPr>
            </a:lvl4pPr>
            <a:lvl5pPr marL="2093913" indent="-398463" algn="l" rtl="0" fontAlgn="base">
              <a:spcBef>
                <a:spcPct val="25000"/>
              </a:spcBef>
              <a:spcAft>
                <a:spcPct val="0"/>
              </a:spcAft>
              <a:buClr>
                <a:schemeClr val="accent2"/>
              </a:buClr>
              <a:buFont typeface="Wingdings" panose="05000000000000000000" pitchFamily="2" charset="2"/>
              <a:buChar char="§"/>
              <a:defRPr sz="2000" kern="1200">
                <a:solidFill>
                  <a:srgbClr val="99CC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60000"/>
              </a:lnSpc>
              <a:buClr>
                <a:srgbClr val="CC0000"/>
              </a:buClr>
              <a:buNone/>
            </a:pPr>
            <a:r>
              <a:rPr lang="en-US" altLang="zh-CN" sz="2400" b="1">
                <a:solidFill>
                  <a:srgbClr val="000000"/>
                </a:solidFill>
                <a:latin typeface="黑体" panose="02010609060101010101" pitchFamily="49" charset="-122"/>
                <a:ea typeface="黑体" panose="02010609060101010101" pitchFamily="49" charset="-122"/>
              </a:rPr>
              <a:t>1.2.2 </a:t>
            </a:r>
            <a:r>
              <a:rPr lang="zh-CN" altLang="en-US" sz="2400" b="1">
                <a:solidFill>
                  <a:srgbClr val="000000"/>
                </a:solidFill>
                <a:latin typeface="黑体" panose="02010609060101010101" pitchFamily="49" charset="-122"/>
                <a:ea typeface="黑体" panose="02010609060101010101" pitchFamily="49" charset="-122"/>
              </a:rPr>
              <a:t>人工智能的第二次繁荣</a:t>
            </a:r>
            <a:endParaRPr lang="en-US" altLang="zh-CN" sz="2400" b="1">
              <a:solidFill>
                <a:srgbClr val="000000"/>
              </a:solidFill>
              <a:latin typeface="黑体" panose="02010609060101010101" pitchFamily="49" charset="-122"/>
              <a:ea typeface="黑体" panose="02010609060101010101" pitchFamily="49" charset="-122"/>
            </a:endParaRPr>
          </a:p>
          <a:p>
            <a:pPr marL="0" indent="0">
              <a:lnSpc>
                <a:spcPct val="160000"/>
              </a:lnSpc>
              <a:buClr>
                <a:srgbClr val="CC0000"/>
              </a:buClr>
              <a:buNone/>
            </a:pPr>
            <a:r>
              <a:rPr lang="zh-CN" altLang="en-US" sz="2400" b="1">
                <a:solidFill>
                  <a:srgbClr val="000000"/>
                </a:solidFill>
                <a:latin typeface="黑体" panose="02010609060101010101" pitchFamily="49" charset="-122"/>
                <a:ea typeface="黑体" panose="02010609060101010101" pitchFamily="49" charset="-122"/>
              </a:rPr>
              <a:t>人工神经网络</a:t>
            </a:r>
            <a:r>
              <a:rPr lang="en-US" altLang="zh-CN" sz="2400" b="1">
                <a:solidFill>
                  <a:srgbClr val="000000"/>
                </a:solidFill>
                <a:latin typeface="黑体" panose="02010609060101010101" pitchFamily="49" charset="-122"/>
                <a:ea typeface="黑体" panose="02010609060101010101" pitchFamily="49" charset="-122"/>
              </a:rPr>
              <a:t>ANN</a:t>
            </a:r>
          </a:p>
          <a:p>
            <a:pPr marL="0" indent="0">
              <a:lnSpc>
                <a:spcPct val="100000"/>
              </a:lnSpc>
              <a:buClr>
                <a:srgbClr val="CC0000"/>
              </a:buClr>
              <a:buNone/>
            </a:pPr>
            <a:endParaRPr lang="en-US" altLang="zh-CN" sz="2400" b="1">
              <a:solidFill>
                <a:srgbClr val="000000"/>
              </a:solidFill>
              <a:latin typeface="黑体" panose="02010609060101010101" pitchFamily="49" charset="-122"/>
              <a:ea typeface="黑体" panose="02010609060101010101" pitchFamily="49" charset="-122"/>
            </a:endParaRPr>
          </a:p>
          <a:p>
            <a:pPr marL="0" indent="0">
              <a:lnSpc>
                <a:spcPct val="100000"/>
              </a:lnSpc>
              <a:buClr>
                <a:srgbClr val="CC0000"/>
              </a:buClr>
              <a:buNone/>
            </a:pPr>
            <a:r>
              <a:rPr lang="en-US" altLang="zh-CN" sz="2400" b="1">
                <a:solidFill>
                  <a:srgbClr val="000000"/>
                </a:solidFill>
                <a:latin typeface="黑体" panose="02010609060101010101" pitchFamily="49" charset="-122"/>
                <a:ea typeface="黑体" panose="02010609060101010101" pitchFamily="49" charset="-122"/>
              </a:rPr>
              <a:t>1985</a:t>
            </a:r>
            <a:r>
              <a:rPr lang="zh-CN" altLang="en-US" sz="2400" b="1">
                <a:solidFill>
                  <a:srgbClr val="000000"/>
                </a:solidFill>
                <a:latin typeface="黑体" panose="02010609060101010101" pitchFamily="49" charset="-122"/>
                <a:ea typeface="黑体" panose="02010609060101010101" pitchFamily="49" charset="-122"/>
              </a:rPr>
              <a:t>年，美国认知</a:t>
            </a:r>
            <a:endParaRPr lang="en-US" altLang="zh-CN" sz="2400" b="1">
              <a:solidFill>
                <a:srgbClr val="000000"/>
              </a:solidFill>
              <a:latin typeface="黑体" panose="02010609060101010101" pitchFamily="49" charset="-122"/>
              <a:ea typeface="黑体" panose="02010609060101010101" pitchFamily="49" charset="-122"/>
            </a:endParaRPr>
          </a:p>
          <a:p>
            <a:pPr marL="0" indent="0">
              <a:lnSpc>
                <a:spcPct val="100000"/>
              </a:lnSpc>
              <a:buClr>
                <a:srgbClr val="CC0000"/>
              </a:buClr>
              <a:buNone/>
            </a:pPr>
            <a:r>
              <a:rPr lang="zh-CN" altLang="en-US" sz="2400" b="1">
                <a:solidFill>
                  <a:srgbClr val="000000"/>
                </a:solidFill>
                <a:latin typeface="黑体" panose="02010609060101010101" pitchFamily="49" charset="-122"/>
                <a:ea typeface="黑体" panose="02010609060101010101" pitchFamily="49" charset="-122"/>
              </a:rPr>
              <a:t>心理学家和他的学</a:t>
            </a:r>
            <a:endParaRPr lang="en-US" altLang="zh-CN" sz="2400" b="1">
              <a:solidFill>
                <a:srgbClr val="000000"/>
              </a:solidFill>
              <a:latin typeface="黑体" panose="02010609060101010101" pitchFamily="49" charset="-122"/>
              <a:ea typeface="黑体" panose="02010609060101010101" pitchFamily="49" charset="-122"/>
            </a:endParaRPr>
          </a:p>
          <a:p>
            <a:pPr marL="0" indent="0">
              <a:lnSpc>
                <a:spcPct val="100000"/>
              </a:lnSpc>
              <a:buClr>
                <a:srgbClr val="CC0000"/>
              </a:buClr>
              <a:buNone/>
            </a:pPr>
            <a:r>
              <a:rPr lang="zh-CN" altLang="en-US" sz="2400" b="1">
                <a:solidFill>
                  <a:srgbClr val="000000"/>
                </a:solidFill>
                <a:latin typeface="黑体" panose="02010609060101010101" pitchFamily="49" charset="-122"/>
                <a:ea typeface="黑体" panose="02010609060101010101" pitchFamily="49" charset="-122"/>
              </a:rPr>
              <a:t>生采用</a:t>
            </a:r>
            <a:r>
              <a:rPr lang="en-US" altLang="zh-CN" sz="2400" b="1">
                <a:solidFill>
                  <a:srgbClr val="000000"/>
                </a:solidFill>
                <a:latin typeface="黑体" panose="02010609060101010101" pitchFamily="49" charset="-122"/>
                <a:ea typeface="黑体" panose="02010609060101010101" pitchFamily="49" charset="-122"/>
              </a:rPr>
              <a:t>BP</a:t>
            </a:r>
            <a:r>
              <a:rPr lang="zh-CN" altLang="en-US" sz="2400" b="1">
                <a:solidFill>
                  <a:srgbClr val="000000"/>
                </a:solidFill>
                <a:latin typeface="黑体" panose="02010609060101010101" pitchFamily="49" charset="-122"/>
                <a:ea typeface="黑体" panose="02010609060101010101" pitchFamily="49" charset="-122"/>
              </a:rPr>
              <a:t>算法对多</a:t>
            </a:r>
            <a:endParaRPr lang="en-US" altLang="zh-CN" sz="2400" b="1">
              <a:solidFill>
                <a:srgbClr val="000000"/>
              </a:solidFill>
              <a:latin typeface="黑体" panose="02010609060101010101" pitchFamily="49" charset="-122"/>
              <a:ea typeface="黑体" panose="02010609060101010101" pitchFamily="49" charset="-122"/>
            </a:endParaRPr>
          </a:p>
          <a:p>
            <a:pPr marL="0" indent="0">
              <a:lnSpc>
                <a:spcPct val="100000"/>
              </a:lnSpc>
              <a:buClr>
                <a:srgbClr val="CC0000"/>
              </a:buClr>
              <a:buNone/>
            </a:pPr>
            <a:r>
              <a:rPr lang="zh-CN" altLang="en-US" sz="2400" b="1">
                <a:solidFill>
                  <a:srgbClr val="000000"/>
                </a:solidFill>
                <a:latin typeface="黑体" panose="02010609060101010101" pitchFamily="49" charset="-122"/>
                <a:ea typeface="黑体" panose="02010609060101010101" pitchFamily="49" charset="-122"/>
              </a:rPr>
              <a:t>层感知机进行了训</a:t>
            </a:r>
            <a:endParaRPr lang="en-US" altLang="zh-CN" sz="2400" b="1">
              <a:solidFill>
                <a:srgbClr val="000000"/>
              </a:solidFill>
              <a:latin typeface="黑体" panose="02010609060101010101" pitchFamily="49" charset="-122"/>
              <a:ea typeface="黑体" panose="02010609060101010101" pitchFamily="49" charset="-122"/>
            </a:endParaRPr>
          </a:p>
          <a:p>
            <a:pPr marL="0" indent="0">
              <a:lnSpc>
                <a:spcPct val="100000"/>
              </a:lnSpc>
              <a:buClr>
                <a:srgbClr val="CC0000"/>
              </a:buClr>
              <a:buNone/>
            </a:pPr>
            <a:r>
              <a:rPr lang="zh-CN" altLang="en-US" sz="2400" b="1">
                <a:solidFill>
                  <a:srgbClr val="000000"/>
                </a:solidFill>
                <a:latin typeface="黑体" panose="02010609060101010101" pitchFamily="49" charset="-122"/>
                <a:ea typeface="黑体" panose="02010609060101010101" pitchFamily="49" charset="-122"/>
              </a:rPr>
              <a:t>练，并获得成功。</a:t>
            </a:r>
            <a:endParaRPr lang="en-US" altLang="zh-CN" sz="2400" b="1">
              <a:solidFill>
                <a:srgbClr val="000000"/>
              </a:solidFill>
              <a:latin typeface="黑体" panose="02010609060101010101" pitchFamily="49" charset="-122"/>
              <a:ea typeface="黑体" panose="02010609060101010101" pitchFamily="49" charset="-122"/>
            </a:endParaRPr>
          </a:p>
          <a:p>
            <a:pPr marL="0" indent="0">
              <a:lnSpc>
                <a:spcPct val="160000"/>
              </a:lnSpc>
              <a:buClr>
                <a:srgbClr val="CC0000"/>
              </a:buClr>
              <a:buNone/>
            </a:pPr>
            <a:endParaRPr lang="en-US" altLang="zh-CN" sz="2400" b="1">
              <a:solidFill>
                <a:srgbClr val="000000"/>
              </a:solidFill>
              <a:latin typeface="黑体" panose="02010609060101010101" pitchFamily="49" charset="-122"/>
              <a:ea typeface="黑体" panose="02010609060101010101" pitchFamily="49" charset="-122"/>
            </a:endParaRPr>
          </a:p>
          <a:p>
            <a:pPr marL="0" indent="0">
              <a:lnSpc>
                <a:spcPct val="160000"/>
              </a:lnSpc>
              <a:buClr>
                <a:srgbClr val="CC0000"/>
              </a:buClr>
              <a:buNone/>
            </a:pPr>
            <a:endParaRPr lang="zh-CN" altLang="en-US" sz="2400" b="1">
              <a:solidFill>
                <a:srgbClr val="000000"/>
              </a:solidFill>
              <a:latin typeface="黑体" panose="02010609060101010101" pitchFamily="49" charset="-122"/>
              <a:ea typeface="黑体" panose="02010609060101010101" pitchFamily="49" charset="-122"/>
            </a:endParaRPr>
          </a:p>
        </p:txBody>
      </p:sp>
      <p:pic>
        <p:nvPicPr>
          <p:cNvPr id="6" name="图片 5">
            <a:extLst>
              <a:ext uri="{FF2B5EF4-FFF2-40B4-BE49-F238E27FC236}">
                <a16:creationId xmlns:a16="http://schemas.microsoft.com/office/drawing/2014/main" id="{E6D0AA4E-935F-451A-A4C0-4FC514670BFB}"/>
              </a:ext>
            </a:extLst>
          </p:cNvPr>
          <p:cNvPicPr>
            <a:picLocks noChangeAspect="1"/>
          </p:cNvPicPr>
          <p:nvPr/>
        </p:nvPicPr>
        <p:blipFill>
          <a:blip r:embed="rId2"/>
          <a:stretch>
            <a:fillRect/>
          </a:stretch>
        </p:blipFill>
        <p:spPr>
          <a:xfrm>
            <a:off x="3151537" y="2309756"/>
            <a:ext cx="5904656" cy="3422420"/>
          </a:xfrm>
          <a:prstGeom prst="rect">
            <a:avLst/>
          </a:prstGeom>
        </p:spPr>
      </p:pic>
      <p:sp>
        <p:nvSpPr>
          <p:cNvPr id="5" name="文本框 4">
            <a:extLst>
              <a:ext uri="{FF2B5EF4-FFF2-40B4-BE49-F238E27FC236}">
                <a16:creationId xmlns:a16="http://schemas.microsoft.com/office/drawing/2014/main" id="{AE21C0B7-96D7-44F0-BCF9-520A9AED0DA7}"/>
              </a:ext>
            </a:extLst>
          </p:cNvPr>
          <p:cNvSpPr txBox="1"/>
          <p:nvPr/>
        </p:nvSpPr>
        <p:spPr>
          <a:xfrm>
            <a:off x="8268585" y="1193850"/>
            <a:ext cx="527709" cy="461665"/>
          </a:xfrm>
          <a:prstGeom prst="rect">
            <a:avLst/>
          </a:prstGeom>
          <a:noFill/>
        </p:spPr>
        <p:txBody>
          <a:bodyPr wrap="none" rtlCol="0">
            <a:spAutoFit/>
          </a:bodyPr>
          <a:lstStyle/>
          <a:p>
            <a:r>
              <a:rPr lang="en-US" sz="2400"/>
              <a:t>39</a:t>
            </a:r>
          </a:p>
        </p:txBody>
      </p:sp>
    </p:spTree>
    <p:extLst>
      <p:ext uri="{BB962C8B-B14F-4D97-AF65-F5344CB8AC3E}">
        <p14:creationId xmlns:p14="http://schemas.microsoft.com/office/powerpoint/2010/main" val="13583478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a:extLst>
              <a:ext uri="{FF2B5EF4-FFF2-40B4-BE49-F238E27FC236}">
                <a16:creationId xmlns:a16="http://schemas.microsoft.com/office/drawing/2014/main" id="{F27A77F0-3558-4E6F-B2F0-746B4D3FFBAD}"/>
              </a:ext>
            </a:extLst>
          </p:cNvPr>
          <p:cNvSpPr txBox="1"/>
          <p:nvPr/>
        </p:nvSpPr>
        <p:spPr>
          <a:xfrm>
            <a:off x="1187624" y="116632"/>
            <a:ext cx="3877985" cy="1077218"/>
          </a:xfrm>
          <a:prstGeom prst="rect">
            <a:avLst/>
          </a:prstGeom>
          <a:noFill/>
        </p:spPr>
        <p:txBody>
          <a:bodyPr wrap="none" rtlCol="0">
            <a:spAutoFit/>
          </a:bodyPr>
          <a:lstStyle/>
          <a:p>
            <a:r>
              <a:rPr lang="en-US" altLang="zh-CN" sz="3200">
                <a:solidFill>
                  <a:schemeClr val="bg1"/>
                </a:solidFill>
                <a:latin typeface="黑体" panose="02010609060101010101" pitchFamily="49" charset="-122"/>
                <a:ea typeface="黑体" panose="02010609060101010101" pitchFamily="49" charset="-122"/>
              </a:rPr>
              <a:t>1.1 </a:t>
            </a:r>
            <a:r>
              <a:rPr lang="zh-CN" altLang="en-US" sz="3200">
                <a:solidFill>
                  <a:schemeClr val="bg1"/>
                </a:solidFill>
                <a:latin typeface="黑体" panose="02010609060101010101" pitchFamily="49" charset="-122"/>
                <a:ea typeface="黑体" panose="02010609060101010101" pitchFamily="49" charset="-122"/>
              </a:rPr>
              <a:t>人工智能的概念</a:t>
            </a:r>
          </a:p>
          <a:p>
            <a:endParaRPr lang="en-US" sz="3200">
              <a:solidFill>
                <a:schemeClr val="bg1"/>
              </a:solidFill>
              <a:latin typeface="黑体" panose="02010609060101010101" pitchFamily="49" charset="-122"/>
              <a:ea typeface="黑体" panose="02010609060101010101" pitchFamily="49" charset="-122"/>
            </a:endParaRPr>
          </a:p>
        </p:txBody>
      </p:sp>
      <p:sp>
        <p:nvSpPr>
          <p:cNvPr id="17" name="Rectangle 3">
            <a:extLst>
              <a:ext uri="{FF2B5EF4-FFF2-40B4-BE49-F238E27FC236}">
                <a16:creationId xmlns:a16="http://schemas.microsoft.com/office/drawing/2014/main" id="{918EC3DD-E00E-46FE-91ED-1743A2EA11C0}"/>
              </a:ext>
            </a:extLst>
          </p:cNvPr>
          <p:cNvSpPr txBox="1">
            <a:spLocks noChangeArrowheads="1"/>
          </p:cNvSpPr>
          <p:nvPr/>
        </p:nvSpPr>
        <p:spPr bwMode="auto">
          <a:xfrm>
            <a:off x="539552" y="940371"/>
            <a:ext cx="4841081" cy="7949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anchor="t" anchorCtr="0" compatLnSpc="1">
            <a:prstTxWarp prst="textNoShape">
              <a:avLst/>
            </a:prstTxWarp>
          </a:bodyPr>
          <a:lstStyle>
            <a:lvl1pPr marL="469900" indent="-469900" algn="l" rtl="0" fontAlgn="base">
              <a:lnSpc>
                <a:spcPct val="120000"/>
              </a:lnSpc>
              <a:spcBef>
                <a:spcPct val="40000"/>
              </a:spcBef>
              <a:spcAft>
                <a:spcPct val="0"/>
              </a:spcAft>
              <a:buClr>
                <a:schemeClr val="accent2"/>
              </a:buClr>
              <a:buFont typeface="Wingdings" panose="05000000000000000000" pitchFamily="2" charset="2"/>
              <a:buChar char="o"/>
              <a:defRPr sz="2800" kern="1200">
                <a:solidFill>
                  <a:schemeClr val="tx1"/>
                </a:solidFill>
                <a:latin typeface="+mn-lt"/>
                <a:ea typeface="+mn-ea"/>
                <a:cs typeface="+mn-cs"/>
              </a:defRPr>
            </a:lvl1pPr>
            <a:lvl2pPr marL="908050" indent="-436563" algn="l" rtl="0" fontAlgn="base">
              <a:spcBef>
                <a:spcPct val="20000"/>
              </a:spcBef>
              <a:spcAft>
                <a:spcPct val="0"/>
              </a:spcAft>
              <a:buClr>
                <a:schemeClr val="accent2"/>
              </a:buClr>
              <a:buFont typeface="Wingdings" panose="05000000000000000000" pitchFamily="2" charset="2"/>
              <a:buChar char="n"/>
              <a:defRPr sz="2600" kern="1200">
                <a:solidFill>
                  <a:schemeClr val="folHlink"/>
                </a:solidFill>
                <a:latin typeface="+mn-lt"/>
                <a:ea typeface="+mn-ea"/>
                <a:cs typeface="+mn-cs"/>
              </a:defRPr>
            </a:lvl2pPr>
            <a:lvl3pPr marL="1304925" indent="-395288" algn="l" rtl="0" fontAlgn="base">
              <a:spcBef>
                <a:spcPct val="20000"/>
              </a:spcBef>
              <a:spcAft>
                <a:spcPct val="0"/>
              </a:spcAft>
              <a:buClr>
                <a:schemeClr val="accent2"/>
              </a:buClr>
              <a:buFont typeface="Wingdings" panose="05000000000000000000" pitchFamily="2" charset="2"/>
              <a:buChar char="o"/>
              <a:defRPr sz="2300" kern="1200">
                <a:solidFill>
                  <a:srgbClr val="009900"/>
                </a:solidFill>
                <a:latin typeface="+mn-lt"/>
                <a:ea typeface="+mn-ea"/>
                <a:cs typeface="+mn-cs"/>
              </a:defRPr>
            </a:lvl3pPr>
            <a:lvl4pPr marL="1693863" indent="-387350" algn="l" rtl="0" fontAlgn="base">
              <a:spcBef>
                <a:spcPct val="20000"/>
              </a:spcBef>
              <a:spcAft>
                <a:spcPct val="0"/>
              </a:spcAft>
              <a:buClr>
                <a:schemeClr val="accent2"/>
              </a:buClr>
              <a:buFont typeface="Wingdings" panose="05000000000000000000" pitchFamily="2" charset="2"/>
              <a:buChar char="n"/>
              <a:defRPr sz="2000" kern="1200">
                <a:solidFill>
                  <a:srgbClr val="0099CC"/>
                </a:solidFill>
                <a:latin typeface="+mn-lt"/>
                <a:ea typeface="+mn-ea"/>
                <a:cs typeface="+mn-cs"/>
              </a:defRPr>
            </a:lvl4pPr>
            <a:lvl5pPr marL="2093913" indent="-398463" algn="l" rtl="0" fontAlgn="base">
              <a:spcBef>
                <a:spcPct val="25000"/>
              </a:spcBef>
              <a:spcAft>
                <a:spcPct val="0"/>
              </a:spcAft>
              <a:buClr>
                <a:schemeClr val="accent2"/>
              </a:buClr>
              <a:buFont typeface="Wingdings" panose="05000000000000000000" pitchFamily="2" charset="2"/>
              <a:buChar char="§"/>
              <a:defRPr sz="2000" kern="1200">
                <a:solidFill>
                  <a:srgbClr val="99CC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60000"/>
              </a:lnSpc>
              <a:buClr>
                <a:srgbClr val="CC0000"/>
              </a:buClr>
              <a:buNone/>
            </a:pPr>
            <a:r>
              <a:rPr lang="en-US" altLang="zh-CN" sz="2400" b="1">
                <a:solidFill>
                  <a:srgbClr val="000000"/>
                </a:solidFill>
                <a:latin typeface="黑体" panose="02010609060101010101" pitchFamily="49" charset="-122"/>
                <a:ea typeface="黑体" panose="02010609060101010101" pitchFamily="49" charset="-122"/>
              </a:rPr>
              <a:t>1.1.1 </a:t>
            </a:r>
            <a:r>
              <a:rPr lang="zh-CN" altLang="en-US" sz="2400" b="1">
                <a:solidFill>
                  <a:srgbClr val="000000"/>
                </a:solidFill>
                <a:latin typeface="黑体" panose="02010609060101010101" pitchFamily="49" charset="-122"/>
                <a:ea typeface="黑体" panose="02010609060101010101" pitchFamily="49" charset="-122"/>
              </a:rPr>
              <a:t>人工智能概念的首次提出</a:t>
            </a:r>
            <a:endParaRPr lang="en-US" altLang="zh-CN" sz="2400" b="1">
              <a:solidFill>
                <a:srgbClr val="000000"/>
              </a:solidFill>
              <a:latin typeface="黑体" panose="02010609060101010101" pitchFamily="49" charset="-122"/>
              <a:ea typeface="黑体" panose="02010609060101010101" pitchFamily="49" charset="-122"/>
            </a:endParaRPr>
          </a:p>
          <a:p>
            <a:pPr marL="0" indent="0">
              <a:lnSpc>
                <a:spcPct val="160000"/>
              </a:lnSpc>
              <a:buClr>
                <a:srgbClr val="CC0000"/>
              </a:buClr>
              <a:buNone/>
            </a:pPr>
            <a:r>
              <a:rPr lang="zh-CN" altLang="en-US" sz="2400" b="1">
                <a:solidFill>
                  <a:srgbClr val="000000"/>
                </a:solidFill>
                <a:latin typeface="黑体" panose="02010609060101010101" pitchFamily="49" charset="-122"/>
                <a:ea typeface="黑体" panose="02010609060101010101" pitchFamily="49" charset="-122"/>
              </a:rPr>
              <a:t>达特茅斯会议（</a:t>
            </a:r>
            <a:r>
              <a:rPr lang="en-US" altLang="zh-CN" sz="2400" b="1">
                <a:solidFill>
                  <a:srgbClr val="000000"/>
                </a:solidFill>
                <a:latin typeface="黑体" panose="02010609060101010101" pitchFamily="49" charset="-122"/>
                <a:ea typeface="黑体" panose="02010609060101010101" pitchFamily="49" charset="-122"/>
              </a:rPr>
              <a:t>1956</a:t>
            </a:r>
            <a:r>
              <a:rPr lang="zh-CN" altLang="en-US" sz="2400" b="1">
                <a:solidFill>
                  <a:srgbClr val="000000"/>
                </a:solidFill>
                <a:latin typeface="黑体" panose="02010609060101010101" pitchFamily="49" charset="-122"/>
                <a:ea typeface="黑体" panose="02010609060101010101" pitchFamily="49" charset="-122"/>
              </a:rPr>
              <a:t>）</a:t>
            </a:r>
            <a:endParaRPr lang="en-US" altLang="zh-CN" sz="2400" b="1">
              <a:solidFill>
                <a:srgbClr val="000000"/>
              </a:solidFill>
              <a:latin typeface="黑体" panose="02010609060101010101" pitchFamily="49" charset="-122"/>
              <a:ea typeface="黑体" panose="02010609060101010101" pitchFamily="49" charset="-122"/>
            </a:endParaRPr>
          </a:p>
          <a:p>
            <a:pPr marL="0" indent="0">
              <a:lnSpc>
                <a:spcPct val="160000"/>
              </a:lnSpc>
              <a:buClr>
                <a:srgbClr val="CC0000"/>
              </a:buClr>
              <a:buNone/>
            </a:pPr>
            <a:endParaRPr lang="zh-CN" altLang="en-US" sz="2400" b="1">
              <a:solidFill>
                <a:srgbClr val="000000"/>
              </a:solidFill>
              <a:latin typeface="黑体" panose="02010609060101010101" pitchFamily="49" charset="-122"/>
              <a:ea typeface="黑体" panose="02010609060101010101" pitchFamily="49" charset="-122"/>
            </a:endParaRPr>
          </a:p>
        </p:txBody>
      </p:sp>
      <p:pic>
        <p:nvPicPr>
          <p:cNvPr id="3" name="图片 2">
            <a:extLst>
              <a:ext uri="{FF2B5EF4-FFF2-40B4-BE49-F238E27FC236}">
                <a16:creationId xmlns:a16="http://schemas.microsoft.com/office/drawing/2014/main" id="{AABACEF1-5270-4DAB-AEBB-62D01984CFD7}"/>
              </a:ext>
            </a:extLst>
          </p:cNvPr>
          <p:cNvPicPr>
            <a:picLocks noChangeAspect="1"/>
          </p:cNvPicPr>
          <p:nvPr/>
        </p:nvPicPr>
        <p:blipFill rotWithShape="1">
          <a:blip r:embed="rId2"/>
          <a:srcRect l="428"/>
          <a:stretch/>
        </p:blipFill>
        <p:spPr>
          <a:xfrm>
            <a:off x="1028539" y="3429000"/>
            <a:ext cx="6913101" cy="2457143"/>
          </a:xfrm>
          <a:prstGeom prst="rect">
            <a:avLst/>
          </a:prstGeom>
        </p:spPr>
      </p:pic>
      <p:pic>
        <p:nvPicPr>
          <p:cNvPr id="5" name="图片 4">
            <a:extLst>
              <a:ext uri="{FF2B5EF4-FFF2-40B4-BE49-F238E27FC236}">
                <a16:creationId xmlns:a16="http://schemas.microsoft.com/office/drawing/2014/main" id="{62AC5A40-E9D2-4E20-9161-8F4AE0827487}"/>
              </a:ext>
            </a:extLst>
          </p:cNvPr>
          <p:cNvPicPr>
            <a:picLocks noChangeAspect="1"/>
          </p:cNvPicPr>
          <p:nvPr/>
        </p:nvPicPr>
        <p:blipFill>
          <a:blip r:embed="rId3"/>
          <a:stretch>
            <a:fillRect/>
          </a:stretch>
        </p:blipFill>
        <p:spPr>
          <a:xfrm>
            <a:off x="1137471" y="2568168"/>
            <a:ext cx="6695238" cy="749256"/>
          </a:xfrm>
          <a:prstGeom prst="rect">
            <a:avLst/>
          </a:prstGeom>
        </p:spPr>
      </p:pic>
      <p:sp>
        <p:nvSpPr>
          <p:cNvPr id="2" name="文本框 1">
            <a:extLst>
              <a:ext uri="{FF2B5EF4-FFF2-40B4-BE49-F238E27FC236}">
                <a16:creationId xmlns:a16="http://schemas.microsoft.com/office/drawing/2014/main" id="{6EA35C3D-C877-423C-9AFD-0CEE3DDF8A38}"/>
              </a:ext>
            </a:extLst>
          </p:cNvPr>
          <p:cNvSpPr txBox="1"/>
          <p:nvPr/>
        </p:nvSpPr>
        <p:spPr>
          <a:xfrm>
            <a:off x="1331640" y="5886102"/>
            <a:ext cx="2646878" cy="461665"/>
          </a:xfrm>
          <a:prstGeom prst="rect">
            <a:avLst/>
          </a:prstGeom>
          <a:noFill/>
        </p:spPr>
        <p:txBody>
          <a:bodyPr wrap="none" rtlCol="0">
            <a:spAutoFit/>
          </a:bodyPr>
          <a:lstStyle/>
          <a:p>
            <a:r>
              <a:rPr lang="zh-CN" altLang="en-US" sz="2400">
                <a:latin typeface="黑体" panose="02010609060101010101" pitchFamily="49" charset="-122"/>
                <a:ea typeface="黑体" panose="02010609060101010101" pitchFamily="49" charset="-122"/>
              </a:rPr>
              <a:t>人工智能的创立者</a:t>
            </a:r>
            <a:endParaRPr lang="en-US" sz="2400">
              <a:latin typeface="黑体" panose="02010609060101010101" pitchFamily="49" charset="-122"/>
              <a:ea typeface="黑体" panose="02010609060101010101" pitchFamily="49" charset="-122"/>
            </a:endParaRPr>
          </a:p>
        </p:txBody>
      </p:sp>
      <p:sp>
        <p:nvSpPr>
          <p:cNvPr id="7" name="文本框 6">
            <a:extLst>
              <a:ext uri="{FF2B5EF4-FFF2-40B4-BE49-F238E27FC236}">
                <a16:creationId xmlns:a16="http://schemas.microsoft.com/office/drawing/2014/main" id="{273C0B26-AA68-4AF8-96D5-2071C19DE26A}"/>
              </a:ext>
            </a:extLst>
          </p:cNvPr>
          <p:cNvSpPr txBox="1"/>
          <p:nvPr/>
        </p:nvSpPr>
        <p:spPr>
          <a:xfrm>
            <a:off x="5164903" y="5886101"/>
            <a:ext cx="2646878" cy="461665"/>
          </a:xfrm>
          <a:prstGeom prst="rect">
            <a:avLst/>
          </a:prstGeom>
          <a:noFill/>
        </p:spPr>
        <p:txBody>
          <a:bodyPr wrap="none" rtlCol="0">
            <a:spAutoFit/>
          </a:bodyPr>
          <a:lstStyle/>
          <a:p>
            <a:r>
              <a:rPr lang="zh-CN" altLang="en-US" sz="2400">
                <a:latin typeface="黑体" panose="02010609060101010101" pitchFamily="49" charset="-122"/>
                <a:ea typeface="黑体" panose="02010609060101010101" pitchFamily="49" charset="-122"/>
              </a:rPr>
              <a:t>美国达特茅斯学院</a:t>
            </a:r>
            <a:endParaRPr lang="en-US" sz="2400">
              <a:latin typeface="黑体" panose="02010609060101010101" pitchFamily="49" charset="-122"/>
              <a:ea typeface="黑体" panose="02010609060101010101" pitchFamily="49" charset="-122"/>
            </a:endParaRPr>
          </a:p>
        </p:txBody>
      </p:sp>
      <p:sp>
        <p:nvSpPr>
          <p:cNvPr id="8" name="文本框 7">
            <a:extLst>
              <a:ext uri="{FF2B5EF4-FFF2-40B4-BE49-F238E27FC236}">
                <a16:creationId xmlns:a16="http://schemas.microsoft.com/office/drawing/2014/main" id="{0BBDC8BD-1D01-4CE1-B1AD-0BE1DDC3A5E7}"/>
              </a:ext>
            </a:extLst>
          </p:cNvPr>
          <p:cNvSpPr txBox="1"/>
          <p:nvPr/>
        </p:nvSpPr>
        <p:spPr>
          <a:xfrm>
            <a:off x="8426354" y="963017"/>
            <a:ext cx="356188" cy="461665"/>
          </a:xfrm>
          <a:prstGeom prst="rect">
            <a:avLst/>
          </a:prstGeom>
          <a:noFill/>
        </p:spPr>
        <p:txBody>
          <a:bodyPr wrap="none" rtlCol="0">
            <a:spAutoFit/>
          </a:bodyPr>
          <a:lstStyle/>
          <a:p>
            <a:r>
              <a:rPr lang="en-US" sz="2400"/>
              <a:t>4</a:t>
            </a:r>
          </a:p>
        </p:txBody>
      </p:sp>
    </p:spTree>
    <p:extLst>
      <p:ext uri="{BB962C8B-B14F-4D97-AF65-F5344CB8AC3E}">
        <p14:creationId xmlns:p14="http://schemas.microsoft.com/office/powerpoint/2010/main" val="400371201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B0E6CF43-B033-4B1D-9AC6-706417574F98}"/>
              </a:ext>
            </a:extLst>
          </p:cNvPr>
          <p:cNvSpPr txBox="1"/>
          <p:nvPr/>
        </p:nvSpPr>
        <p:spPr>
          <a:xfrm>
            <a:off x="611560" y="116632"/>
            <a:ext cx="5109091" cy="1077218"/>
          </a:xfrm>
          <a:prstGeom prst="rect">
            <a:avLst/>
          </a:prstGeom>
          <a:noFill/>
        </p:spPr>
        <p:txBody>
          <a:bodyPr wrap="none" rtlCol="0">
            <a:spAutoFit/>
          </a:bodyPr>
          <a:lstStyle/>
          <a:p>
            <a:r>
              <a:rPr lang="en-US" altLang="zh-CN" sz="3200">
                <a:solidFill>
                  <a:schemeClr val="bg1"/>
                </a:solidFill>
                <a:latin typeface="黑体" panose="02010609060101010101" pitchFamily="49" charset="-122"/>
                <a:ea typeface="黑体" panose="02010609060101010101" pitchFamily="49" charset="-122"/>
              </a:rPr>
              <a:t>1.2 </a:t>
            </a:r>
            <a:r>
              <a:rPr lang="zh-CN" altLang="en-US" sz="3200">
                <a:solidFill>
                  <a:schemeClr val="bg1"/>
                </a:solidFill>
                <a:latin typeface="黑体" panose="02010609060101010101" pitchFamily="49" charset="-122"/>
                <a:ea typeface="黑体" panose="02010609060101010101" pitchFamily="49" charset="-122"/>
              </a:rPr>
              <a:t>人工智能的产生与发展</a:t>
            </a:r>
          </a:p>
          <a:p>
            <a:endParaRPr lang="en-US" sz="3200">
              <a:solidFill>
                <a:schemeClr val="bg1"/>
              </a:solidFill>
              <a:latin typeface="黑体" panose="02010609060101010101" pitchFamily="49" charset="-122"/>
              <a:ea typeface="黑体" panose="02010609060101010101" pitchFamily="49" charset="-122"/>
            </a:endParaRPr>
          </a:p>
        </p:txBody>
      </p:sp>
      <p:sp>
        <p:nvSpPr>
          <p:cNvPr id="3" name="Rectangle 3">
            <a:extLst>
              <a:ext uri="{FF2B5EF4-FFF2-40B4-BE49-F238E27FC236}">
                <a16:creationId xmlns:a16="http://schemas.microsoft.com/office/drawing/2014/main" id="{B128C955-B2C6-4FF9-9DE9-2F77059D7894}"/>
              </a:ext>
            </a:extLst>
          </p:cNvPr>
          <p:cNvSpPr txBox="1">
            <a:spLocks noChangeArrowheads="1"/>
          </p:cNvSpPr>
          <p:nvPr/>
        </p:nvSpPr>
        <p:spPr bwMode="auto">
          <a:xfrm>
            <a:off x="277020" y="1077778"/>
            <a:ext cx="8866980" cy="7949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anchor="t" anchorCtr="0" compatLnSpc="1">
            <a:prstTxWarp prst="textNoShape">
              <a:avLst/>
            </a:prstTxWarp>
          </a:bodyPr>
          <a:lstStyle>
            <a:lvl1pPr marL="469900" indent="-469900" algn="l" rtl="0" fontAlgn="base">
              <a:lnSpc>
                <a:spcPct val="120000"/>
              </a:lnSpc>
              <a:spcBef>
                <a:spcPct val="40000"/>
              </a:spcBef>
              <a:spcAft>
                <a:spcPct val="0"/>
              </a:spcAft>
              <a:buClr>
                <a:schemeClr val="accent2"/>
              </a:buClr>
              <a:buFont typeface="Wingdings" panose="05000000000000000000" pitchFamily="2" charset="2"/>
              <a:buChar char="o"/>
              <a:defRPr sz="2800" kern="1200">
                <a:solidFill>
                  <a:schemeClr val="tx1"/>
                </a:solidFill>
                <a:latin typeface="+mn-lt"/>
                <a:ea typeface="+mn-ea"/>
                <a:cs typeface="+mn-cs"/>
              </a:defRPr>
            </a:lvl1pPr>
            <a:lvl2pPr marL="908050" indent="-436563" algn="l" rtl="0" fontAlgn="base">
              <a:spcBef>
                <a:spcPct val="20000"/>
              </a:spcBef>
              <a:spcAft>
                <a:spcPct val="0"/>
              </a:spcAft>
              <a:buClr>
                <a:schemeClr val="accent2"/>
              </a:buClr>
              <a:buFont typeface="Wingdings" panose="05000000000000000000" pitchFamily="2" charset="2"/>
              <a:buChar char="n"/>
              <a:defRPr sz="2600" kern="1200">
                <a:solidFill>
                  <a:schemeClr val="folHlink"/>
                </a:solidFill>
                <a:latin typeface="+mn-lt"/>
                <a:ea typeface="+mn-ea"/>
                <a:cs typeface="+mn-cs"/>
              </a:defRPr>
            </a:lvl2pPr>
            <a:lvl3pPr marL="1304925" indent="-395288" algn="l" rtl="0" fontAlgn="base">
              <a:spcBef>
                <a:spcPct val="20000"/>
              </a:spcBef>
              <a:spcAft>
                <a:spcPct val="0"/>
              </a:spcAft>
              <a:buClr>
                <a:schemeClr val="accent2"/>
              </a:buClr>
              <a:buFont typeface="Wingdings" panose="05000000000000000000" pitchFamily="2" charset="2"/>
              <a:buChar char="o"/>
              <a:defRPr sz="2300" kern="1200">
                <a:solidFill>
                  <a:srgbClr val="009900"/>
                </a:solidFill>
                <a:latin typeface="+mn-lt"/>
                <a:ea typeface="+mn-ea"/>
                <a:cs typeface="+mn-cs"/>
              </a:defRPr>
            </a:lvl3pPr>
            <a:lvl4pPr marL="1693863" indent="-387350" algn="l" rtl="0" fontAlgn="base">
              <a:spcBef>
                <a:spcPct val="20000"/>
              </a:spcBef>
              <a:spcAft>
                <a:spcPct val="0"/>
              </a:spcAft>
              <a:buClr>
                <a:schemeClr val="accent2"/>
              </a:buClr>
              <a:buFont typeface="Wingdings" panose="05000000000000000000" pitchFamily="2" charset="2"/>
              <a:buChar char="n"/>
              <a:defRPr sz="2000" kern="1200">
                <a:solidFill>
                  <a:srgbClr val="0099CC"/>
                </a:solidFill>
                <a:latin typeface="+mn-lt"/>
                <a:ea typeface="+mn-ea"/>
                <a:cs typeface="+mn-cs"/>
              </a:defRPr>
            </a:lvl4pPr>
            <a:lvl5pPr marL="2093913" indent="-398463" algn="l" rtl="0" fontAlgn="base">
              <a:spcBef>
                <a:spcPct val="25000"/>
              </a:spcBef>
              <a:spcAft>
                <a:spcPct val="0"/>
              </a:spcAft>
              <a:buClr>
                <a:schemeClr val="accent2"/>
              </a:buClr>
              <a:buFont typeface="Wingdings" panose="05000000000000000000" pitchFamily="2" charset="2"/>
              <a:buChar char="§"/>
              <a:defRPr sz="2000" kern="1200">
                <a:solidFill>
                  <a:srgbClr val="99CC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60000"/>
              </a:lnSpc>
              <a:buClr>
                <a:srgbClr val="CC0000"/>
              </a:buClr>
              <a:buNone/>
            </a:pPr>
            <a:r>
              <a:rPr lang="en-US" altLang="zh-CN" sz="2400" b="1">
                <a:solidFill>
                  <a:srgbClr val="000000"/>
                </a:solidFill>
                <a:latin typeface="黑体" panose="02010609060101010101" pitchFamily="49" charset="-122"/>
                <a:ea typeface="黑体" panose="02010609060101010101" pitchFamily="49" charset="-122"/>
              </a:rPr>
              <a:t>1.2.2 </a:t>
            </a:r>
            <a:r>
              <a:rPr lang="zh-CN" altLang="en-US" sz="2400" b="1">
                <a:solidFill>
                  <a:srgbClr val="000000"/>
                </a:solidFill>
                <a:latin typeface="黑体" panose="02010609060101010101" pitchFamily="49" charset="-122"/>
                <a:ea typeface="黑体" panose="02010609060101010101" pitchFamily="49" charset="-122"/>
              </a:rPr>
              <a:t>人工智能的第二次繁荣</a:t>
            </a:r>
            <a:endParaRPr lang="en-US" altLang="zh-CN" sz="2400" b="1">
              <a:solidFill>
                <a:srgbClr val="000000"/>
              </a:solidFill>
              <a:latin typeface="黑体" panose="02010609060101010101" pitchFamily="49" charset="-122"/>
              <a:ea typeface="黑体" panose="02010609060101010101" pitchFamily="49" charset="-122"/>
            </a:endParaRPr>
          </a:p>
          <a:p>
            <a:pPr marL="0" indent="0">
              <a:lnSpc>
                <a:spcPct val="160000"/>
              </a:lnSpc>
              <a:buClr>
                <a:srgbClr val="CC0000"/>
              </a:buClr>
              <a:buNone/>
            </a:pPr>
            <a:r>
              <a:rPr lang="zh-CN" altLang="en-US" sz="2400" b="1">
                <a:solidFill>
                  <a:srgbClr val="000000"/>
                </a:solidFill>
                <a:latin typeface="黑体" panose="02010609060101010101" pitchFamily="49" charset="-122"/>
                <a:ea typeface="黑体" panose="02010609060101010101" pitchFamily="49" charset="-122"/>
              </a:rPr>
              <a:t>人工神经网络</a:t>
            </a:r>
            <a:r>
              <a:rPr lang="en-US" altLang="zh-CN" sz="2400" b="1">
                <a:solidFill>
                  <a:srgbClr val="000000"/>
                </a:solidFill>
                <a:latin typeface="黑体" panose="02010609060101010101" pitchFamily="49" charset="-122"/>
                <a:ea typeface="黑体" panose="02010609060101010101" pitchFamily="49" charset="-122"/>
              </a:rPr>
              <a:t>ANN</a:t>
            </a:r>
          </a:p>
          <a:p>
            <a:pPr marL="0" indent="0">
              <a:lnSpc>
                <a:spcPct val="160000"/>
              </a:lnSpc>
              <a:buClr>
                <a:srgbClr val="CC0000"/>
              </a:buClr>
              <a:buNone/>
            </a:pPr>
            <a:endParaRPr lang="en-US" altLang="zh-CN" sz="2400" b="1">
              <a:solidFill>
                <a:srgbClr val="000000"/>
              </a:solidFill>
              <a:latin typeface="黑体" panose="02010609060101010101" pitchFamily="49" charset="-122"/>
              <a:ea typeface="黑体" panose="02010609060101010101" pitchFamily="49" charset="-122"/>
            </a:endParaRPr>
          </a:p>
          <a:p>
            <a:pPr marL="0" indent="0">
              <a:lnSpc>
                <a:spcPct val="100000"/>
              </a:lnSpc>
              <a:buClr>
                <a:srgbClr val="CC0000"/>
              </a:buClr>
              <a:buNone/>
            </a:pPr>
            <a:r>
              <a:rPr lang="zh-CN" altLang="en-US" sz="2400" b="1">
                <a:solidFill>
                  <a:srgbClr val="000000"/>
                </a:solidFill>
                <a:latin typeface="黑体" panose="02010609060101010101" pitchFamily="49" charset="-122"/>
                <a:ea typeface="黑体" panose="02010609060101010101" pitchFamily="49" charset="-122"/>
              </a:rPr>
              <a:t>在</a:t>
            </a:r>
            <a:r>
              <a:rPr lang="en-US" altLang="zh-CN" sz="2400" b="1">
                <a:solidFill>
                  <a:srgbClr val="000000"/>
                </a:solidFill>
                <a:latin typeface="黑体" panose="02010609060101010101" pitchFamily="49" charset="-122"/>
                <a:ea typeface="黑体" panose="02010609060101010101" pitchFamily="49" charset="-122"/>
              </a:rPr>
              <a:t>NATURE</a:t>
            </a:r>
            <a:r>
              <a:rPr lang="zh-CN" altLang="en-US" sz="2400" b="1">
                <a:solidFill>
                  <a:srgbClr val="000000"/>
                </a:solidFill>
                <a:latin typeface="黑体" panose="02010609060101010101" pitchFamily="49" charset="-122"/>
                <a:ea typeface="黑体" panose="02010609060101010101" pitchFamily="49" charset="-122"/>
              </a:rPr>
              <a:t>上发表论文</a:t>
            </a:r>
            <a:endParaRPr lang="en-US" altLang="zh-CN" sz="2400" b="1">
              <a:solidFill>
                <a:srgbClr val="000000"/>
              </a:solidFill>
              <a:latin typeface="黑体" panose="02010609060101010101" pitchFamily="49" charset="-122"/>
              <a:ea typeface="黑体" panose="02010609060101010101" pitchFamily="49" charset="-122"/>
            </a:endParaRPr>
          </a:p>
          <a:p>
            <a:pPr marL="0" indent="0">
              <a:lnSpc>
                <a:spcPct val="100000"/>
              </a:lnSpc>
              <a:buClr>
                <a:srgbClr val="CC0000"/>
              </a:buClr>
              <a:buNone/>
            </a:pPr>
            <a:r>
              <a:rPr lang="en-US" altLang="zh-CN" sz="2400" b="1">
                <a:solidFill>
                  <a:srgbClr val="000000"/>
                </a:solidFill>
                <a:latin typeface="黑体" panose="02010609060101010101" pitchFamily="49" charset="-122"/>
                <a:ea typeface="黑体" panose="02010609060101010101" pitchFamily="49" charset="-122"/>
              </a:rPr>
              <a:t>learning representation </a:t>
            </a:r>
          </a:p>
          <a:p>
            <a:pPr marL="0" indent="0">
              <a:lnSpc>
                <a:spcPct val="100000"/>
              </a:lnSpc>
              <a:buClr>
                <a:srgbClr val="CC0000"/>
              </a:buClr>
              <a:buNone/>
            </a:pPr>
            <a:r>
              <a:rPr lang="en-US" altLang="zh-CN" sz="2400" b="1">
                <a:solidFill>
                  <a:srgbClr val="000000"/>
                </a:solidFill>
                <a:latin typeface="黑体" panose="02010609060101010101" pitchFamily="49" charset="-122"/>
                <a:ea typeface="黑体" panose="02010609060101010101" pitchFamily="49" charset="-122"/>
              </a:rPr>
              <a:t>by back-propagation errors</a:t>
            </a:r>
          </a:p>
          <a:p>
            <a:pPr marL="0" indent="0">
              <a:lnSpc>
                <a:spcPct val="100000"/>
              </a:lnSpc>
              <a:buClr>
                <a:srgbClr val="CC0000"/>
              </a:buClr>
              <a:buNone/>
            </a:pPr>
            <a:r>
              <a:rPr lang="zh-CN" altLang="en-US" sz="2400" b="1">
                <a:solidFill>
                  <a:srgbClr val="000000"/>
                </a:solidFill>
                <a:latin typeface="黑体" panose="02010609060101010101" pitchFamily="49" charset="-122"/>
                <a:ea typeface="黑体" panose="02010609060101010101" pitchFamily="49" charset="-122"/>
              </a:rPr>
              <a:t>之后，</a:t>
            </a:r>
            <a:r>
              <a:rPr lang="en-US" altLang="zh-CN" sz="2400" b="1">
                <a:solidFill>
                  <a:srgbClr val="000000"/>
                </a:solidFill>
                <a:latin typeface="黑体" panose="02010609060101010101" pitchFamily="49" charset="-122"/>
                <a:ea typeface="黑体" panose="02010609060101010101" pitchFamily="49" charset="-122"/>
              </a:rPr>
              <a:t>BP</a:t>
            </a:r>
            <a:r>
              <a:rPr lang="zh-CN" altLang="en-US" sz="2400" b="1">
                <a:solidFill>
                  <a:srgbClr val="000000"/>
                </a:solidFill>
                <a:latin typeface="黑体" panose="02010609060101010101" pitchFamily="49" charset="-122"/>
                <a:ea typeface="黑体" panose="02010609060101010101" pitchFamily="49" charset="-122"/>
              </a:rPr>
              <a:t>算法才成为人工神</a:t>
            </a:r>
            <a:endParaRPr lang="en-US" altLang="zh-CN" sz="2400" b="1">
              <a:solidFill>
                <a:srgbClr val="000000"/>
              </a:solidFill>
              <a:latin typeface="黑体" panose="02010609060101010101" pitchFamily="49" charset="-122"/>
              <a:ea typeface="黑体" panose="02010609060101010101" pitchFamily="49" charset="-122"/>
            </a:endParaRPr>
          </a:p>
          <a:p>
            <a:pPr marL="0" indent="0">
              <a:lnSpc>
                <a:spcPct val="100000"/>
              </a:lnSpc>
              <a:buClr>
                <a:srgbClr val="CC0000"/>
              </a:buClr>
              <a:buNone/>
            </a:pPr>
            <a:r>
              <a:rPr lang="zh-CN" altLang="en-US" sz="2400" b="1">
                <a:solidFill>
                  <a:srgbClr val="000000"/>
                </a:solidFill>
                <a:latin typeface="黑体" panose="02010609060101010101" pitchFamily="49" charset="-122"/>
                <a:ea typeface="黑体" panose="02010609060101010101" pitchFamily="49" charset="-122"/>
              </a:rPr>
              <a:t>经网络最常用的训练方法。</a:t>
            </a:r>
            <a:endParaRPr lang="en-US" altLang="zh-CN" sz="2400" b="1">
              <a:solidFill>
                <a:srgbClr val="000000"/>
              </a:solidFill>
              <a:latin typeface="黑体" panose="02010609060101010101" pitchFamily="49" charset="-122"/>
              <a:ea typeface="黑体" panose="02010609060101010101" pitchFamily="49" charset="-122"/>
            </a:endParaRPr>
          </a:p>
          <a:p>
            <a:pPr marL="0" indent="0">
              <a:lnSpc>
                <a:spcPct val="160000"/>
              </a:lnSpc>
              <a:buClr>
                <a:srgbClr val="CC0000"/>
              </a:buClr>
              <a:buNone/>
            </a:pPr>
            <a:endParaRPr lang="en-US" altLang="zh-CN" sz="2400" b="1">
              <a:solidFill>
                <a:srgbClr val="000000"/>
              </a:solidFill>
              <a:latin typeface="黑体" panose="02010609060101010101" pitchFamily="49" charset="-122"/>
              <a:ea typeface="黑体" panose="02010609060101010101" pitchFamily="49" charset="-122"/>
            </a:endParaRPr>
          </a:p>
          <a:p>
            <a:pPr marL="0" indent="0">
              <a:lnSpc>
                <a:spcPct val="160000"/>
              </a:lnSpc>
              <a:buClr>
                <a:srgbClr val="CC0000"/>
              </a:buClr>
              <a:buNone/>
            </a:pPr>
            <a:endParaRPr lang="en-US" altLang="zh-CN" sz="2400" b="1">
              <a:solidFill>
                <a:srgbClr val="000000"/>
              </a:solidFill>
              <a:latin typeface="黑体" panose="02010609060101010101" pitchFamily="49" charset="-122"/>
              <a:ea typeface="黑体" panose="02010609060101010101" pitchFamily="49" charset="-122"/>
            </a:endParaRPr>
          </a:p>
          <a:p>
            <a:pPr marL="0" indent="0">
              <a:lnSpc>
                <a:spcPct val="160000"/>
              </a:lnSpc>
              <a:buClr>
                <a:srgbClr val="CC0000"/>
              </a:buClr>
              <a:buNone/>
            </a:pPr>
            <a:endParaRPr lang="zh-CN" altLang="en-US" sz="2400" b="1">
              <a:solidFill>
                <a:srgbClr val="000000"/>
              </a:solidFill>
              <a:latin typeface="黑体" panose="02010609060101010101" pitchFamily="49" charset="-122"/>
              <a:ea typeface="黑体" panose="02010609060101010101" pitchFamily="49" charset="-122"/>
            </a:endParaRPr>
          </a:p>
        </p:txBody>
      </p:sp>
      <p:pic>
        <p:nvPicPr>
          <p:cNvPr id="5" name="图片 4">
            <a:extLst>
              <a:ext uri="{FF2B5EF4-FFF2-40B4-BE49-F238E27FC236}">
                <a16:creationId xmlns:a16="http://schemas.microsoft.com/office/drawing/2014/main" id="{3EA7515B-7553-4C04-906F-85D03D67B6D9}"/>
              </a:ext>
            </a:extLst>
          </p:cNvPr>
          <p:cNvPicPr>
            <a:picLocks noChangeAspect="1"/>
          </p:cNvPicPr>
          <p:nvPr/>
        </p:nvPicPr>
        <p:blipFill>
          <a:blip r:embed="rId2"/>
          <a:stretch>
            <a:fillRect/>
          </a:stretch>
        </p:blipFill>
        <p:spPr>
          <a:xfrm>
            <a:off x="4439698" y="1193850"/>
            <a:ext cx="2561905" cy="4009524"/>
          </a:xfrm>
          <a:prstGeom prst="rect">
            <a:avLst/>
          </a:prstGeom>
        </p:spPr>
      </p:pic>
      <p:pic>
        <p:nvPicPr>
          <p:cNvPr id="6" name="图片 5">
            <a:extLst>
              <a:ext uri="{FF2B5EF4-FFF2-40B4-BE49-F238E27FC236}">
                <a16:creationId xmlns:a16="http://schemas.microsoft.com/office/drawing/2014/main" id="{A799CB16-32F5-4935-B2D5-4A7103D97D8C}"/>
              </a:ext>
            </a:extLst>
          </p:cNvPr>
          <p:cNvPicPr>
            <a:picLocks noChangeAspect="1"/>
          </p:cNvPicPr>
          <p:nvPr/>
        </p:nvPicPr>
        <p:blipFill>
          <a:blip r:embed="rId3"/>
          <a:stretch>
            <a:fillRect/>
          </a:stretch>
        </p:blipFill>
        <p:spPr>
          <a:xfrm>
            <a:off x="6876256" y="1214800"/>
            <a:ext cx="2160240" cy="4009524"/>
          </a:xfrm>
          <a:prstGeom prst="rect">
            <a:avLst/>
          </a:prstGeom>
        </p:spPr>
      </p:pic>
      <p:sp>
        <p:nvSpPr>
          <p:cNvPr id="7" name="文本框 6">
            <a:extLst>
              <a:ext uri="{FF2B5EF4-FFF2-40B4-BE49-F238E27FC236}">
                <a16:creationId xmlns:a16="http://schemas.microsoft.com/office/drawing/2014/main" id="{E1C52F16-90CC-4FF0-874B-E534874B4E5B}"/>
              </a:ext>
            </a:extLst>
          </p:cNvPr>
          <p:cNvSpPr txBox="1"/>
          <p:nvPr/>
        </p:nvSpPr>
        <p:spPr>
          <a:xfrm>
            <a:off x="42722" y="5877272"/>
            <a:ext cx="9101278" cy="440698"/>
          </a:xfrm>
          <a:prstGeom prst="rect">
            <a:avLst/>
          </a:prstGeom>
          <a:solidFill>
            <a:srgbClr val="FFFF00"/>
          </a:solidFill>
          <a:ln>
            <a:solidFill>
              <a:schemeClr val="tx1"/>
            </a:solidFill>
          </a:ln>
        </p:spPr>
        <p:txBody>
          <a:bodyPr wrap="square">
            <a:spAutoFit/>
          </a:bodyPr>
          <a:lstStyle/>
          <a:p>
            <a:pPr marL="179705" algn="just">
              <a:lnSpc>
                <a:spcPct val="107000"/>
              </a:lnSpc>
              <a:spcAft>
                <a:spcPts val="800"/>
              </a:spcAft>
            </a:pPr>
            <a:r>
              <a:rPr lang="en-US" altLang="zh-CN" sz="2400">
                <a:solidFill>
                  <a:srgbClr val="FF0000"/>
                </a:solidFill>
                <a:latin typeface="黑体" panose="02010609060101010101" pitchFamily="49" charset="-122"/>
                <a:ea typeface="黑体" panose="02010609060101010101" pitchFamily="49" charset="-122"/>
                <a:cs typeface="Arial" panose="020B0604020202020204" pitchFamily="34" charset="0"/>
              </a:rPr>
              <a:t>BP</a:t>
            </a:r>
            <a:r>
              <a:rPr lang="zh-CN" altLang="en-US" sz="2400">
                <a:solidFill>
                  <a:srgbClr val="FF0000"/>
                </a:solidFill>
                <a:latin typeface="黑体" panose="02010609060101010101" pitchFamily="49" charset="-122"/>
                <a:ea typeface="黑体" panose="02010609060101010101" pitchFamily="49" charset="-122"/>
                <a:cs typeface="Arial" panose="020B0604020202020204" pitchFamily="34" charset="0"/>
              </a:rPr>
              <a:t>算法在</a:t>
            </a:r>
            <a:r>
              <a:rPr lang="en-US" altLang="zh-CN" sz="2400">
                <a:solidFill>
                  <a:srgbClr val="FF0000"/>
                </a:solidFill>
                <a:latin typeface="黑体" panose="02010609060101010101" pitchFamily="49" charset="-122"/>
                <a:ea typeface="黑体" panose="02010609060101010101" pitchFamily="49" charset="-122"/>
                <a:cs typeface="Arial" panose="020B0604020202020204" pitchFamily="34" charset="0"/>
              </a:rPr>
              <a:t>1991</a:t>
            </a:r>
            <a:r>
              <a:rPr lang="zh-CN" altLang="en-US" sz="2400">
                <a:solidFill>
                  <a:srgbClr val="FF0000"/>
                </a:solidFill>
                <a:latin typeface="黑体" panose="02010609060101010101" pitchFamily="49" charset="-122"/>
                <a:ea typeface="黑体" panose="02010609060101010101" pitchFamily="49" charset="-122"/>
                <a:cs typeface="Arial" panose="020B0604020202020204" pitchFamily="34" charset="0"/>
              </a:rPr>
              <a:t>年被指出存在“梯度消失”问题</a:t>
            </a:r>
            <a:endParaRPr lang="en-US" sz="2400">
              <a:solidFill>
                <a:srgbClr val="FF0000"/>
              </a:solidFill>
              <a:effectLst/>
              <a:latin typeface="黑体" panose="02010609060101010101" pitchFamily="49" charset="-122"/>
              <a:ea typeface="黑体" panose="02010609060101010101" pitchFamily="49" charset="-122"/>
              <a:cs typeface="Arial" panose="020B0604020202020204" pitchFamily="34" charset="0"/>
            </a:endParaRPr>
          </a:p>
        </p:txBody>
      </p:sp>
      <p:sp>
        <p:nvSpPr>
          <p:cNvPr id="8" name="文本框 7">
            <a:extLst>
              <a:ext uri="{FF2B5EF4-FFF2-40B4-BE49-F238E27FC236}">
                <a16:creationId xmlns:a16="http://schemas.microsoft.com/office/drawing/2014/main" id="{0BA19DF8-F818-4494-B943-6EAD2B96F35E}"/>
              </a:ext>
            </a:extLst>
          </p:cNvPr>
          <p:cNvSpPr txBox="1"/>
          <p:nvPr/>
        </p:nvSpPr>
        <p:spPr>
          <a:xfrm>
            <a:off x="8434969" y="819628"/>
            <a:ext cx="527709" cy="461665"/>
          </a:xfrm>
          <a:prstGeom prst="rect">
            <a:avLst/>
          </a:prstGeom>
          <a:noFill/>
        </p:spPr>
        <p:txBody>
          <a:bodyPr wrap="none" rtlCol="0">
            <a:spAutoFit/>
          </a:bodyPr>
          <a:lstStyle/>
          <a:p>
            <a:r>
              <a:rPr lang="en-US" sz="2400"/>
              <a:t>40</a:t>
            </a:r>
          </a:p>
        </p:txBody>
      </p:sp>
    </p:spTree>
    <p:extLst>
      <p:ext uri="{BB962C8B-B14F-4D97-AF65-F5344CB8AC3E}">
        <p14:creationId xmlns:p14="http://schemas.microsoft.com/office/powerpoint/2010/main" val="109044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B0E6CF43-B033-4B1D-9AC6-706417574F98}"/>
              </a:ext>
            </a:extLst>
          </p:cNvPr>
          <p:cNvSpPr txBox="1"/>
          <p:nvPr/>
        </p:nvSpPr>
        <p:spPr>
          <a:xfrm>
            <a:off x="611560" y="116632"/>
            <a:ext cx="5109091" cy="1077218"/>
          </a:xfrm>
          <a:prstGeom prst="rect">
            <a:avLst/>
          </a:prstGeom>
          <a:noFill/>
        </p:spPr>
        <p:txBody>
          <a:bodyPr wrap="none" rtlCol="0">
            <a:spAutoFit/>
          </a:bodyPr>
          <a:lstStyle/>
          <a:p>
            <a:r>
              <a:rPr lang="en-US" altLang="zh-CN" sz="3200">
                <a:solidFill>
                  <a:schemeClr val="bg1"/>
                </a:solidFill>
                <a:latin typeface="黑体" panose="02010609060101010101" pitchFamily="49" charset="-122"/>
                <a:ea typeface="黑体" panose="02010609060101010101" pitchFamily="49" charset="-122"/>
              </a:rPr>
              <a:t>1.2 </a:t>
            </a:r>
            <a:r>
              <a:rPr lang="zh-CN" altLang="en-US" sz="3200">
                <a:solidFill>
                  <a:schemeClr val="bg1"/>
                </a:solidFill>
                <a:latin typeface="黑体" panose="02010609060101010101" pitchFamily="49" charset="-122"/>
                <a:ea typeface="黑体" panose="02010609060101010101" pitchFamily="49" charset="-122"/>
              </a:rPr>
              <a:t>人工智能的产生与发展</a:t>
            </a:r>
          </a:p>
          <a:p>
            <a:endParaRPr lang="en-US" sz="3200">
              <a:solidFill>
                <a:schemeClr val="bg1"/>
              </a:solidFill>
              <a:latin typeface="黑体" panose="02010609060101010101" pitchFamily="49" charset="-122"/>
              <a:ea typeface="黑体" panose="02010609060101010101" pitchFamily="49" charset="-122"/>
            </a:endParaRPr>
          </a:p>
        </p:txBody>
      </p:sp>
      <p:sp>
        <p:nvSpPr>
          <p:cNvPr id="3" name="Rectangle 3">
            <a:extLst>
              <a:ext uri="{FF2B5EF4-FFF2-40B4-BE49-F238E27FC236}">
                <a16:creationId xmlns:a16="http://schemas.microsoft.com/office/drawing/2014/main" id="{B128C955-B2C6-4FF9-9DE9-2F77059D7894}"/>
              </a:ext>
            </a:extLst>
          </p:cNvPr>
          <p:cNvSpPr txBox="1">
            <a:spLocks noChangeArrowheads="1"/>
          </p:cNvSpPr>
          <p:nvPr/>
        </p:nvSpPr>
        <p:spPr bwMode="auto">
          <a:xfrm>
            <a:off x="277020" y="1077778"/>
            <a:ext cx="8866980" cy="7949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anchor="t" anchorCtr="0" compatLnSpc="1">
            <a:prstTxWarp prst="textNoShape">
              <a:avLst/>
            </a:prstTxWarp>
          </a:bodyPr>
          <a:lstStyle>
            <a:lvl1pPr marL="469900" indent="-469900" algn="l" rtl="0" fontAlgn="base">
              <a:lnSpc>
                <a:spcPct val="120000"/>
              </a:lnSpc>
              <a:spcBef>
                <a:spcPct val="40000"/>
              </a:spcBef>
              <a:spcAft>
                <a:spcPct val="0"/>
              </a:spcAft>
              <a:buClr>
                <a:schemeClr val="accent2"/>
              </a:buClr>
              <a:buFont typeface="Wingdings" panose="05000000000000000000" pitchFamily="2" charset="2"/>
              <a:buChar char="o"/>
              <a:defRPr sz="2800" kern="1200">
                <a:solidFill>
                  <a:schemeClr val="tx1"/>
                </a:solidFill>
                <a:latin typeface="+mn-lt"/>
                <a:ea typeface="+mn-ea"/>
                <a:cs typeface="+mn-cs"/>
              </a:defRPr>
            </a:lvl1pPr>
            <a:lvl2pPr marL="908050" indent="-436563" algn="l" rtl="0" fontAlgn="base">
              <a:spcBef>
                <a:spcPct val="20000"/>
              </a:spcBef>
              <a:spcAft>
                <a:spcPct val="0"/>
              </a:spcAft>
              <a:buClr>
                <a:schemeClr val="accent2"/>
              </a:buClr>
              <a:buFont typeface="Wingdings" panose="05000000000000000000" pitchFamily="2" charset="2"/>
              <a:buChar char="n"/>
              <a:defRPr sz="2600" kern="1200">
                <a:solidFill>
                  <a:schemeClr val="folHlink"/>
                </a:solidFill>
                <a:latin typeface="+mn-lt"/>
                <a:ea typeface="+mn-ea"/>
                <a:cs typeface="+mn-cs"/>
              </a:defRPr>
            </a:lvl2pPr>
            <a:lvl3pPr marL="1304925" indent="-395288" algn="l" rtl="0" fontAlgn="base">
              <a:spcBef>
                <a:spcPct val="20000"/>
              </a:spcBef>
              <a:spcAft>
                <a:spcPct val="0"/>
              </a:spcAft>
              <a:buClr>
                <a:schemeClr val="accent2"/>
              </a:buClr>
              <a:buFont typeface="Wingdings" panose="05000000000000000000" pitchFamily="2" charset="2"/>
              <a:buChar char="o"/>
              <a:defRPr sz="2300" kern="1200">
                <a:solidFill>
                  <a:srgbClr val="009900"/>
                </a:solidFill>
                <a:latin typeface="+mn-lt"/>
                <a:ea typeface="+mn-ea"/>
                <a:cs typeface="+mn-cs"/>
              </a:defRPr>
            </a:lvl3pPr>
            <a:lvl4pPr marL="1693863" indent="-387350" algn="l" rtl="0" fontAlgn="base">
              <a:spcBef>
                <a:spcPct val="20000"/>
              </a:spcBef>
              <a:spcAft>
                <a:spcPct val="0"/>
              </a:spcAft>
              <a:buClr>
                <a:schemeClr val="accent2"/>
              </a:buClr>
              <a:buFont typeface="Wingdings" panose="05000000000000000000" pitchFamily="2" charset="2"/>
              <a:buChar char="n"/>
              <a:defRPr sz="2000" kern="1200">
                <a:solidFill>
                  <a:srgbClr val="0099CC"/>
                </a:solidFill>
                <a:latin typeface="+mn-lt"/>
                <a:ea typeface="+mn-ea"/>
                <a:cs typeface="+mn-cs"/>
              </a:defRPr>
            </a:lvl4pPr>
            <a:lvl5pPr marL="2093913" indent="-398463" algn="l" rtl="0" fontAlgn="base">
              <a:spcBef>
                <a:spcPct val="25000"/>
              </a:spcBef>
              <a:spcAft>
                <a:spcPct val="0"/>
              </a:spcAft>
              <a:buClr>
                <a:schemeClr val="accent2"/>
              </a:buClr>
              <a:buFont typeface="Wingdings" panose="05000000000000000000" pitchFamily="2" charset="2"/>
              <a:buChar char="§"/>
              <a:defRPr sz="2000" kern="1200">
                <a:solidFill>
                  <a:srgbClr val="99CC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60000"/>
              </a:lnSpc>
              <a:buClr>
                <a:srgbClr val="CC0000"/>
              </a:buClr>
              <a:buNone/>
            </a:pPr>
            <a:r>
              <a:rPr lang="en-US" altLang="zh-CN" sz="2400" b="1">
                <a:solidFill>
                  <a:srgbClr val="000000"/>
                </a:solidFill>
                <a:latin typeface="黑体" panose="02010609060101010101" pitchFamily="49" charset="-122"/>
                <a:ea typeface="黑体" panose="02010609060101010101" pitchFamily="49" charset="-122"/>
              </a:rPr>
              <a:t>1.2.2 </a:t>
            </a:r>
            <a:r>
              <a:rPr lang="zh-CN" altLang="en-US" sz="2400" b="1">
                <a:solidFill>
                  <a:srgbClr val="000000"/>
                </a:solidFill>
                <a:latin typeface="黑体" panose="02010609060101010101" pitchFamily="49" charset="-122"/>
                <a:ea typeface="黑体" panose="02010609060101010101" pitchFamily="49" charset="-122"/>
              </a:rPr>
              <a:t>人工智能的第二次繁荣</a:t>
            </a:r>
            <a:endParaRPr lang="en-US" altLang="zh-CN" sz="2400" b="1">
              <a:solidFill>
                <a:srgbClr val="000000"/>
              </a:solidFill>
              <a:latin typeface="黑体" panose="02010609060101010101" pitchFamily="49" charset="-122"/>
              <a:ea typeface="黑体" panose="02010609060101010101" pitchFamily="49" charset="-122"/>
            </a:endParaRPr>
          </a:p>
          <a:p>
            <a:pPr marL="0" indent="0">
              <a:lnSpc>
                <a:spcPct val="160000"/>
              </a:lnSpc>
              <a:buClr>
                <a:srgbClr val="CC0000"/>
              </a:buClr>
              <a:buNone/>
            </a:pPr>
            <a:r>
              <a:rPr lang="zh-CN" altLang="en-US" sz="2400" b="1">
                <a:solidFill>
                  <a:srgbClr val="000000"/>
                </a:solidFill>
                <a:latin typeface="黑体" panose="02010609060101010101" pitchFamily="49" charset="-122"/>
                <a:ea typeface="黑体" panose="02010609060101010101" pitchFamily="49" charset="-122"/>
              </a:rPr>
              <a:t>人工智能的第二次寒冬</a:t>
            </a:r>
            <a:r>
              <a:rPr lang="en-US" altLang="zh-CN" sz="2400" b="1">
                <a:solidFill>
                  <a:srgbClr val="000000"/>
                </a:solidFill>
                <a:latin typeface="黑体" panose="02010609060101010101" pitchFamily="49" charset="-122"/>
                <a:ea typeface="黑体" panose="02010609060101010101" pitchFamily="49" charset="-122"/>
              </a:rPr>
              <a:t>1987-1993</a:t>
            </a:r>
            <a:r>
              <a:rPr lang="zh-CN" altLang="en-US" sz="2400" b="1">
                <a:solidFill>
                  <a:srgbClr val="000000"/>
                </a:solidFill>
                <a:latin typeface="黑体" panose="02010609060101010101" pitchFamily="49" charset="-122"/>
                <a:ea typeface="黑体" panose="02010609060101010101" pitchFamily="49" charset="-122"/>
              </a:rPr>
              <a:t>年</a:t>
            </a:r>
          </a:p>
          <a:p>
            <a:pPr marL="0" indent="0">
              <a:lnSpc>
                <a:spcPct val="160000"/>
              </a:lnSpc>
              <a:buClr>
                <a:srgbClr val="CC0000"/>
              </a:buClr>
              <a:buNone/>
            </a:pPr>
            <a:endParaRPr lang="en-US" altLang="zh-CN" sz="2400" b="1">
              <a:solidFill>
                <a:srgbClr val="000000"/>
              </a:solidFill>
              <a:latin typeface="黑体" panose="02010609060101010101" pitchFamily="49" charset="-122"/>
              <a:ea typeface="黑体" panose="02010609060101010101" pitchFamily="49" charset="-122"/>
            </a:endParaRPr>
          </a:p>
          <a:p>
            <a:pPr marL="0" indent="0">
              <a:lnSpc>
                <a:spcPct val="160000"/>
              </a:lnSpc>
              <a:buClr>
                <a:srgbClr val="CC0000"/>
              </a:buClr>
              <a:buNone/>
            </a:pPr>
            <a:endParaRPr lang="en-US" altLang="zh-CN" sz="2400" b="1">
              <a:solidFill>
                <a:srgbClr val="000000"/>
              </a:solidFill>
              <a:latin typeface="黑体" panose="02010609060101010101" pitchFamily="49" charset="-122"/>
              <a:ea typeface="黑体" panose="02010609060101010101" pitchFamily="49" charset="-122"/>
            </a:endParaRPr>
          </a:p>
          <a:p>
            <a:pPr marL="0" indent="0">
              <a:lnSpc>
                <a:spcPct val="160000"/>
              </a:lnSpc>
              <a:buClr>
                <a:srgbClr val="CC0000"/>
              </a:buClr>
              <a:buNone/>
            </a:pPr>
            <a:endParaRPr lang="en-US" altLang="zh-CN" sz="2400" b="1">
              <a:solidFill>
                <a:srgbClr val="000000"/>
              </a:solidFill>
              <a:latin typeface="黑体" panose="02010609060101010101" pitchFamily="49" charset="-122"/>
              <a:ea typeface="黑体" panose="02010609060101010101" pitchFamily="49" charset="-122"/>
            </a:endParaRPr>
          </a:p>
          <a:p>
            <a:pPr marL="0" indent="0">
              <a:lnSpc>
                <a:spcPct val="160000"/>
              </a:lnSpc>
              <a:buClr>
                <a:srgbClr val="CC0000"/>
              </a:buClr>
              <a:buNone/>
            </a:pPr>
            <a:endParaRPr lang="zh-CN" altLang="en-US" sz="2400" b="1">
              <a:solidFill>
                <a:srgbClr val="000000"/>
              </a:solidFill>
              <a:latin typeface="黑体" panose="02010609060101010101" pitchFamily="49" charset="-122"/>
              <a:ea typeface="黑体" panose="02010609060101010101" pitchFamily="49" charset="-122"/>
            </a:endParaRPr>
          </a:p>
        </p:txBody>
      </p:sp>
      <p:sp>
        <p:nvSpPr>
          <p:cNvPr id="7" name="文本框 6">
            <a:extLst>
              <a:ext uri="{FF2B5EF4-FFF2-40B4-BE49-F238E27FC236}">
                <a16:creationId xmlns:a16="http://schemas.microsoft.com/office/drawing/2014/main" id="{BEC6D705-0BFC-4DE5-9DFD-8CD0C8106E73}"/>
              </a:ext>
            </a:extLst>
          </p:cNvPr>
          <p:cNvSpPr txBox="1"/>
          <p:nvPr/>
        </p:nvSpPr>
        <p:spPr>
          <a:xfrm>
            <a:off x="273437" y="2644170"/>
            <a:ext cx="8352928" cy="2221762"/>
          </a:xfrm>
          <a:prstGeom prst="rect">
            <a:avLst/>
          </a:prstGeom>
          <a:noFill/>
        </p:spPr>
        <p:txBody>
          <a:bodyPr wrap="square">
            <a:spAutoFit/>
          </a:bodyPr>
          <a:lstStyle/>
          <a:p>
            <a:pPr>
              <a:lnSpc>
                <a:spcPct val="150000"/>
              </a:lnSpc>
            </a:pPr>
            <a:r>
              <a:rPr lang="zh-CN" sz="2400" b="1">
                <a:effectLst/>
                <a:latin typeface="黑体" panose="02010609060101010101" pitchFamily="49" charset="-122"/>
                <a:ea typeface="黑体" panose="02010609060101010101" pitchFamily="49" charset="-122"/>
                <a:cs typeface="Arial" panose="020B0604020202020204" pitchFamily="34" charset="0"/>
              </a:rPr>
              <a:t>人工智能遭遇到了第二次低谷期，工业界对专家系统的过度吹捧，导致了泡沫的产生，致使专家系统破产。同时，人工神经网络的第二次复兴也因为其局限性，没有产生太大的影响力。</a:t>
            </a:r>
            <a:endParaRPr lang="en-US" sz="2400" b="1">
              <a:latin typeface="黑体" panose="02010609060101010101" pitchFamily="49" charset="-122"/>
              <a:ea typeface="黑体" panose="02010609060101010101" pitchFamily="49" charset="-122"/>
            </a:endParaRPr>
          </a:p>
        </p:txBody>
      </p:sp>
      <p:sp>
        <p:nvSpPr>
          <p:cNvPr id="5" name="文本框 4">
            <a:extLst>
              <a:ext uri="{FF2B5EF4-FFF2-40B4-BE49-F238E27FC236}">
                <a16:creationId xmlns:a16="http://schemas.microsoft.com/office/drawing/2014/main" id="{29C8E4D3-6D5D-4152-AF88-F3B1B4D49DA8}"/>
              </a:ext>
            </a:extLst>
          </p:cNvPr>
          <p:cNvSpPr txBox="1"/>
          <p:nvPr/>
        </p:nvSpPr>
        <p:spPr>
          <a:xfrm>
            <a:off x="8326506" y="963017"/>
            <a:ext cx="599717" cy="461665"/>
          </a:xfrm>
          <a:prstGeom prst="rect">
            <a:avLst/>
          </a:prstGeom>
          <a:noFill/>
        </p:spPr>
        <p:txBody>
          <a:bodyPr wrap="square" rtlCol="0">
            <a:spAutoFit/>
          </a:bodyPr>
          <a:lstStyle/>
          <a:p>
            <a:r>
              <a:rPr lang="en-US" sz="2400"/>
              <a:t>41</a:t>
            </a:r>
          </a:p>
        </p:txBody>
      </p:sp>
    </p:spTree>
    <p:extLst>
      <p:ext uri="{BB962C8B-B14F-4D97-AF65-F5344CB8AC3E}">
        <p14:creationId xmlns:p14="http://schemas.microsoft.com/office/powerpoint/2010/main" val="429198127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B0E6CF43-B033-4B1D-9AC6-706417574F98}"/>
              </a:ext>
            </a:extLst>
          </p:cNvPr>
          <p:cNvSpPr txBox="1"/>
          <p:nvPr/>
        </p:nvSpPr>
        <p:spPr>
          <a:xfrm>
            <a:off x="611560" y="116632"/>
            <a:ext cx="5109091" cy="1077218"/>
          </a:xfrm>
          <a:prstGeom prst="rect">
            <a:avLst/>
          </a:prstGeom>
          <a:noFill/>
        </p:spPr>
        <p:txBody>
          <a:bodyPr wrap="none" rtlCol="0">
            <a:spAutoFit/>
          </a:bodyPr>
          <a:lstStyle/>
          <a:p>
            <a:r>
              <a:rPr lang="en-US" altLang="zh-CN" sz="3200">
                <a:solidFill>
                  <a:schemeClr val="bg1"/>
                </a:solidFill>
                <a:latin typeface="黑体" panose="02010609060101010101" pitchFamily="49" charset="-122"/>
                <a:ea typeface="黑体" panose="02010609060101010101" pitchFamily="49" charset="-122"/>
              </a:rPr>
              <a:t>1.2 </a:t>
            </a:r>
            <a:r>
              <a:rPr lang="zh-CN" altLang="en-US" sz="3200">
                <a:solidFill>
                  <a:schemeClr val="bg1"/>
                </a:solidFill>
                <a:latin typeface="黑体" panose="02010609060101010101" pitchFamily="49" charset="-122"/>
                <a:ea typeface="黑体" panose="02010609060101010101" pitchFamily="49" charset="-122"/>
              </a:rPr>
              <a:t>人工智能的产生与发展</a:t>
            </a:r>
          </a:p>
          <a:p>
            <a:endParaRPr lang="en-US" sz="3200">
              <a:solidFill>
                <a:schemeClr val="bg1"/>
              </a:solidFill>
              <a:latin typeface="黑体" panose="02010609060101010101" pitchFamily="49" charset="-122"/>
              <a:ea typeface="黑体" panose="02010609060101010101" pitchFamily="49" charset="-122"/>
            </a:endParaRPr>
          </a:p>
        </p:txBody>
      </p:sp>
      <p:sp>
        <p:nvSpPr>
          <p:cNvPr id="3" name="Rectangle 3">
            <a:extLst>
              <a:ext uri="{FF2B5EF4-FFF2-40B4-BE49-F238E27FC236}">
                <a16:creationId xmlns:a16="http://schemas.microsoft.com/office/drawing/2014/main" id="{B128C955-B2C6-4FF9-9DE9-2F77059D7894}"/>
              </a:ext>
            </a:extLst>
          </p:cNvPr>
          <p:cNvSpPr txBox="1">
            <a:spLocks noChangeArrowheads="1"/>
          </p:cNvSpPr>
          <p:nvPr/>
        </p:nvSpPr>
        <p:spPr bwMode="auto">
          <a:xfrm>
            <a:off x="138510" y="655241"/>
            <a:ext cx="8866980" cy="7949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anchor="t" anchorCtr="0" compatLnSpc="1">
            <a:prstTxWarp prst="textNoShape">
              <a:avLst/>
            </a:prstTxWarp>
          </a:bodyPr>
          <a:lstStyle>
            <a:lvl1pPr marL="469900" indent="-469900" algn="l" rtl="0" fontAlgn="base">
              <a:lnSpc>
                <a:spcPct val="120000"/>
              </a:lnSpc>
              <a:spcBef>
                <a:spcPct val="40000"/>
              </a:spcBef>
              <a:spcAft>
                <a:spcPct val="0"/>
              </a:spcAft>
              <a:buClr>
                <a:schemeClr val="accent2"/>
              </a:buClr>
              <a:buFont typeface="Wingdings" panose="05000000000000000000" pitchFamily="2" charset="2"/>
              <a:buChar char="o"/>
              <a:defRPr sz="2800" kern="1200">
                <a:solidFill>
                  <a:schemeClr val="tx1"/>
                </a:solidFill>
                <a:latin typeface="+mn-lt"/>
                <a:ea typeface="+mn-ea"/>
                <a:cs typeface="+mn-cs"/>
              </a:defRPr>
            </a:lvl1pPr>
            <a:lvl2pPr marL="908050" indent="-436563" algn="l" rtl="0" fontAlgn="base">
              <a:spcBef>
                <a:spcPct val="20000"/>
              </a:spcBef>
              <a:spcAft>
                <a:spcPct val="0"/>
              </a:spcAft>
              <a:buClr>
                <a:schemeClr val="accent2"/>
              </a:buClr>
              <a:buFont typeface="Wingdings" panose="05000000000000000000" pitchFamily="2" charset="2"/>
              <a:buChar char="n"/>
              <a:defRPr sz="2600" kern="1200">
                <a:solidFill>
                  <a:schemeClr val="folHlink"/>
                </a:solidFill>
                <a:latin typeface="+mn-lt"/>
                <a:ea typeface="+mn-ea"/>
                <a:cs typeface="+mn-cs"/>
              </a:defRPr>
            </a:lvl2pPr>
            <a:lvl3pPr marL="1304925" indent="-395288" algn="l" rtl="0" fontAlgn="base">
              <a:spcBef>
                <a:spcPct val="20000"/>
              </a:spcBef>
              <a:spcAft>
                <a:spcPct val="0"/>
              </a:spcAft>
              <a:buClr>
                <a:schemeClr val="accent2"/>
              </a:buClr>
              <a:buFont typeface="Wingdings" panose="05000000000000000000" pitchFamily="2" charset="2"/>
              <a:buChar char="o"/>
              <a:defRPr sz="2300" kern="1200">
                <a:solidFill>
                  <a:srgbClr val="009900"/>
                </a:solidFill>
                <a:latin typeface="+mn-lt"/>
                <a:ea typeface="+mn-ea"/>
                <a:cs typeface="+mn-cs"/>
              </a:defRPr>
            </a:lvl3pPr>
            <a:lvl4pPr marL="1693863" indent="-387350" algn="l" rtl="0" fontAlgn="base">
              <a:spcBef>
                <a:spcPct val="20000"/>
              </a:spcBef>
              <a:spcAft>
                <a:spcPct val="0"/>
              </a:spcAft>
              <a:buClr>
                <a:schemeClr val="accent2"/>
              </a:buClr>
              <a:buFont typeface="Wingdings" panose="05000000000000000000" pitchFamily="2" charset="2"/>
              <a:buChar char="n"/>
              <a:defRPr sz="2000" kern="1200">
                <a:solidFill>
                  <a:srgbClr val="0099CC"/>
                </a:solidFill>
                <a:latin typeface="+mn-lt"/>
                <a:ea typeface="+mn-ea"/>
                <a:cs typeface="+mn-cs"/>
              </a:defRPr>
            </a:lvl4pPr>
            <a:lvl5pPr marL="2093913" indent="-398463" algn="l" rtl="0" fontAlgn="base">
              <a:spcBef>
                <a:spcPct val="25000"/>
              </a:spcBef>
              <a:spcAft>
                <a:spcPct val="0"/>
              </a:spcAft>
              <a:buClr>
                <a:schemeClr val="accent2"/>
              </a:buClr>
              <a:buFont typeface="Wingdings" panose="05000000000000000000" pitchFamily="2" charset="2"/>
              <a:buChar char="§"/>
              <a:defRPr sz="2000" kern="1200">
                <a:solidFill>
                  <a:srgbClr val="99CC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60000"/>
              </a:lnSpc>
              <a:buClr>
                <a:srgbClr val="CC0000"/>
              </a:buClr>
              <a:buNone/>
            </a:pPr>
            <a:r>
              <a:rPr lang="en-US" altLang="zh-CN" sz="2400" b="1">
                <a:solidFill>
                  <a:srgbClr val="000000"/>
                </a:solidFill>
                <a:latin typeface="黑体" panose="02010609060101010101" pitchFamily="49" charset="-122"/>
                <a:ea typeface="黑体" panose="02010609060101010101" pitchFamily="49" charset="-122"/>
              </a:rPr>
              <a:t>1.2.3 </a:t>
            </a:r>
            <a:r>
              <a:rPr lang="zh-CN" altLang="en-US" sz="2400" b="1">
                <a:solidFill>
                  <a:srgbClr val="000000"/>
                </a:solidFill>
                <a:latin typeface="黑体" panose="02010609060101010101" pitchFamily="49" charset="-122"/>
                <a:ea typeface="黑体" panose="02010609060101010101" pitchFamily="49" charset="-122"/>
              </a:rPr>
              <a:t>人工智能的第三次繁荣</a:t>
            </a:r>
            <a:endParaRPr lang="en-US" altLang="zh-CN" sz="2400" b="1">
              <a:solidFill>
                <a:srgbClr val="000000"/>
              </a:solidFill>
              <a:latin typeface="黑体" panose="02010609060101010101" pitchFamily="49" charset="-122"/>
              <a:ea typeface="黑体" panose="02010609060101010101" pitchFamily="49" charset="-122"/>
            </a:endParaRPr>
          </a:p>
          <a:p>
            <a:pPr marL="0" indent="0">
              <a:lnSpc>
                <a:spcPct val="100000"/>
              </a:lnSpc>
              <a:buClr>
                <a:srgbClr val="CC0000"/>
              </a:buClr>
              <a:buNone/>
            </a:pPr>
            <a:r>
              <a:rPr lang="zh-CN" altLang="en-US" sz="2400" b="1">
                <a:solidFill>
                  <a:srgbClr val="000000"/>
                </a:solidFill>
                <a:latin typeface="黑体" panose="02010609060101010101" pitchFamily="49" charset="-122"/>
                <a:ea typeface="黑体" panose="02010609060101010101" pitchFamily="49" charset="-122"/>
              </a:rPr>
              <a:t>机器学习的复兴</a:t>
            </a:r>
            <a:r>
              <a:rPr lang="en-US" altLang="zh-CN" sz="2400" b="1">
                <a:solidFill>
                  <a:srgbClr val="000000"/>
                </a:solidFill>
                <a:latin typeface="黑体" panose="02010609060101010101" pitchFamily="49" charset="-122"/>
                <a:ea typeface="黑体" panose="02010609060101010101" pitchFamily="49" charset="-122"/>
              </a:rPr>
              <a:t>1997-2010</a:t>
            </a:r>
          </a:p>
          <a:p>
            <a:pPr marL="0" indent="0">
              <a:lnSpc>
                <a:spcPct val="150000"/>
              </a:lnSpc>
              <a:buClr>
                <a:srgbClr val="CC0000"/>
              </a:buClr>
              <a:buNone/>
            </a:pPr>
            <a:r>
              <a:rPr lang="zh-CN" altLang="en-US" sz="2400" b="1">
                <a:solidFill>
                  <a:srgbClr val="000000"/>
                </a:solidFill>
                <a:latin typeface="黑体" panose="02010609060101010101" pitchFamily="49" charset="-122"/>
                <a:ea typeface="黑体" panose="02010609060101010101" pitchFamily="49" charset="-122"/>
              </a:rPr>
              <a:t>随着机器学习技术的迅猛发展以及</a:t>
            </a:r>
            <a:r>
              <a:rPr lang="en-US" altLang="zh-CN" sz="2400" b="1">
                <a:solidFill>
                  <a:srgbClr val="000000"/>
                </a:solidFill>
                <a:latin typeface="黑体" panose="02010609060101010101" pitchFamily="49" charset="-122"/>
                <a:ea typeface="黑体" panose="02010609060101010101" pitchFamily="49" charset="-122"/>
              </a:rPr>
              <a:t>IBM</a:t>
            </a:r>
            <a:r>
              <a:rPr lang="zh-CN" altLang="en-US" sz="2400" b="1">
                <a:solidFill>
                  <a:srgbClr val="000000"/>
                </a:solidFill>
                <a:latin typeface="黑体" panose="02010609060101010101" pitchFamily="49" charset="-122"/>
                <a:ea typeface="黑体" panose="02010609060101010101" pitchFamily="49" charset="-122"/>
              </a:rPr>
              <a:t>深蓝战胜人类世界冠军，标志着人工智能基本度过了第二次寒冬，进入了复苏期。</a:t>
            </a:r>
            <a:endParaRPr lang="en-US" altLang="zh-CN" sz="2400" b="1">
              <a:solidFill>
                <a:srgbClr val="000000"/>
              </a:solidFill>
              <a:latin typeface="黑体" panose="02010609060101010101" pitchFamily="49" charset="-122"/>
              <a:ea typeface="黑体" panose="02010609060101010101" pitchFamily="49" charset="-122"/>
            </a:endParaRPr>
          </a:p>
          <a:p>
            <a:pPr marL="0" indent="0">
              <a:lnSpc>
                <a:spcPct val="160000"/>
              </a:lnSpc>
              <a:buClr>
                <a:srgbClr val="CC0000"/>
              </a:buClr>
              <a:buNone/>
            </a:pPr>
            <a:endParaRPr lang="en-US" altLang="zh-CN" sz="2400" b="1">
              <a:solidFill>
                <a:srgbClr val="000000"/>
              </a:solidFill>
              <a:latin typeface="黑体" panose="02010609060101010101" pitchFamily="49" charset="-122"/>
              <a:ea typeface="黑体" panose="02010609060101010101" pitchFamily="49" charset="-122"/>
            </a:endParaRPr>
          </a:p>
          <a:p>
            <a:pPr marL="0" indent="0">
              <a:lnSpc>
                <a:spcPct val="160000"/>
              </a:lnSpc>
              <a:buClr>
                <a:srgbClr val="CC0000"/>
              </a:buClr>
              <a:buNone/>
            </a:pPr>
            <a:endParaRPr lang="en-US" altLang="zh-CN" sz="2400" b="1">
              <a:solidFill>
                <a:srgbClr val="000000"/>
              </a:solidFill>
              <a:latin typeface="黑体" panose="02010609060101010101" pitchFamily="49" charset="-122"/>
              <a:ea typeface="黑体" panose="02010609060101010101" pitchFamily="49" charset="-122"/>
            </a:endParaRPr>
          </a:p>
          <a:p>
            <a:pPr marL="0" indent="0">
              <a:lnSpc>
                <a:spcPct val="160000"/>
              </a:lnSpc>
              <a:buClr>
                <a:srgbClr val="CC0000"/>
              </a:buClr>
              <a:buNone/>
            </a:pPr>
            <a:endParaRPr lang="zh-CN" altLang="en-US" sz="2400" b="1">
              <a:solidFill>
                <a:srgbClr val="000000"/>
              </a:solidFill>
              <a:latin typeface="黑体" panose="02010609060101010101" pitchFamily="49" charset="-122"/>
              <a:ea typeface="黑体" panose="02010609060101010101" pitchFamily="49" charset="-122"/>
            </a:endParaRPr>
          </a:p>
        </p:txBody>
      </p:sp>
      <p:pic>
        <p:nvPicPr>
          <p:cNvPr id="6" name="图片 5">
            <a:extLst>
              <a:ext uri="{FF2B5EF4-FFF2-40B4-BE49-F238E27FC236}">
                <a16:creationId xmlns:a16="http://schemas.microsoft.com/office/drawing/2014/main" id="{D2F97295-6734-4020-8090-58797507A01B}"/>
              </a:ext>
            </a:extLst>
          </p:cNvPr>
          <p:cNvPicPr>
            <a:picLocks noChangeAspect="1"/>
          </p:cNvPicPr>
          <p:nvPr/>
        </p:nvPicPr>
        <p:blipFill rotWithShape="1">
          <a:blip r:embed="rId2"/>
          <a:srcRect b="61616"/>
          <a:stretch/>
        </p:blipFill>
        <p:spPr>
          <a:xfrm>
            <a:off x="1115616" y="3068960"/>
            <a:ext cx="6408712" cy="1440160"/>
          </a:xfrm>
          <a:prstGeom prst="rect">
            <a:avLst/>
          </a:prstGeom>
        </p:spPr>
      </p:pic>
      <p:pic>
        <p:nvPicPr>
          <p:cNvPr id="1026" name="Picture 2">
            <a:extLst>
              <a:ext uri="{FF2B5EF4-FFF2-40B4-BE49-F238E27FC236}">
                <a16:creationId xmlns:a16="http://schemas.microsoft.com/office/drawing/2014/main" id="{FEC14849-0A69-40EC-A7F8-919CE1D8514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8387"/>
          <a:stretch/>
        </p:blipFill>
        <p:spPr bwMode="auto">
          <a:xfrm>
            <a:off x="1938722" y="4437112"/>
            <a:ext cx="4762500" cy="1872208"/>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6">
            <a:extLst>
              <a:ext uri="{FF2B5EF4-FFF2-40B4-BE49-F238E27FC236}">
                <a16:creationId xmlns:a16="http://schemas.microsoft.com/office/drawing/2014/main" id="{4808A480-D0ED-4BFD-88D7-00CFB8473100}"/>
              </a:ext>
            </a:extLst>
          </p:cNvPr>
          <p:cNvSpPr txBox="1"/>
          <p:nvPr/>
        </p:nvSpPr>
        <p:spPr>
          <a:xfrm>
            <a:off x="8172400" y="963017"/>
            <a:ext cx="527709" cy="461665"/>
          </a:xfrm>
          <a:prstGeom prst="rect">
            <a:avLst/>
          </a:prstGeom>
          <a:noFill/>
        </p:spPr>
        <p:txBody>
          <a:bodyPr wrap="none" rtlCol="0">
            <a:spAutoFit/>
          </a:bodyPr>
          <a:lstStyle/>
          <a:p>
            <a:r>
              <a:rPr lang="en-US" sz="2400"/>
              <a:t>42</a:t>
            </a:r>
          </a:p>
        </p:txBody>
      </p:sp>
    </p:spTree>
    <p:extLst>
      <p:ext uri="{BB962C8B-B14F-4D97-AF65-F5344CB8AC3E}">
        <p14:creationId xmlns:p14="http://schemas.microsoft.com/office/powerpoint/2010/main" val="15801344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B0E6CF43-B033-4B1D-9AC6-706417574F98}"/>
              </a:ext>
            </a:extLst>
          </p:cNvPr>
          <p:cNvSpPr txBox="1"/>
          <p:nvPr/>
        </p:nvSpPr>
        <p:spPr>
          <a:xfrm>
            <a:off x="611560" y="116632"/>
            <a:ext cx="5109091" cy="1077218"/>
          </a:xfrm>
          <a:prstGeom prst="rect">
            <a:avLst/>
          </a:prstGeom>
          <a:noFill/>
        </p:spPr>
        <p:txBody>
          <a:bodyPr wrap="none" rtlCol="0">
            <a:spAutoFit/>
          </a:bodyPr>
          <a:lstStyle/>
          <a:p>
            <a:r>
              <a:rPr lang="en-US" altLang="zh-CN" sz="3200">
                <a:solidFill>
                  <a:schemeClr val="bg1"/>
                </a:solidFill>
                <a:latin typeface="黑体" panose="02010609060101010101" pitchFamily="49" charset="-122"/>
                <a:ea typeface="黑体" panose="02010609060101010101" pitchFamily="49" charset="-122"/>
              </a:rPr>
              <a:t>1.2 </a:t>
            </a:r>
            <a:r>
              <a:rPr lang="zh-CN" altLang="en-US" sz="3200">
                <a:solidFill>
                  <a:schemeClr val="bg1"/>
                </a:solidFill>
                <a:latin typeface="黑体" panose="02010609060101010101" pitchFamily="49" charset="-122"/>
                <a:ea typeface="黑体" panose="02010609060101010101" pitchFamily="49" charset="-122"/>
              </a:rPr>
              <a:t>人工智能的产生与发展</a:t>
            </a:r>
          </a:p>
          <a:p>
            <a:endParaRPr lang="en-US" sz="3200">
              <a:solidFill>
                <a:schemeClr val="bg1"/>
              </a:solidFill>
              <a:latin typeface="黑体" panose="02010609060101010101" pitchFamily="49" charset="-122"/>
              <a:ea typeface="黑体" panose="02010609060101010101" pitchFamily="49" charset="-122"/>
            </a:endParaRPr>
          </a:p>
        </p:txBody>
      </p:sp>
      <p:sp>
        <p:nvSpPr>
          <p:cNvPr id="3" name="Rectangle 3">
            <a:extLst>
              <a:ext uri="{FF2B5EF4-FFF2-40B4-BE49-F238E27FC236}">
                <a16:creationId xmlns:a16="http://schemas.microsoft.com/office/drawing/2014/main" id="{B128C955-B2C6-4FF9-9DE9-2F77059D7894}"/>
              </a:ext>
            </a:extLst>
          </p:cNvPr>
          <p:cNvSpPr txBox="1">
            <a:spLocks noChangeArrowheads="1"/>
          </p:cNvSpPr>
          <p:nvPr/>
        </p:nvSpPr>
        <p:spPr bwMode="auto">
          <a:xfrm>
            <a:off x="138510" y="837922"/>
            <a:ext cx="8866980" cy="7949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anchor="t" anchorCtr="0" compatLnSpc="1">
            <a:prstTxWarp prst="textNoShape">
              <a:avLst/>
            </a:prstTxWarp>
          </a:bodyPr>
          <a:lstStyle>
            <a:lvl1pPr marL="469900" indent="-469900" algn="l" rtl="0" fontAlgn="base">
              <a:lnSpc>
                <a:spcPct val="120000"/>
              </a:lnSpc>
              <a:spcBef>
                <a:spcPct val="40000"/>
              </a:spcBef>
              <a:spcAft>
                <a:spcPct val="0"/>
              </a:spcAft>
              <a:buClr>
                <a:schemeClr val="accent2"/>
              </a:buClr>
              <a:buFont typeface="Wingdings" panose="05000000000000000000" pitchFamily="2" charset="2"/>
              <a:buChar char="o"/>
              <a:defRPr sz="2800" kern="1200">
                <a:solidFill>
                  <a:schemeClr val="tx1"/>
                </a:solidFill>
                <a:latin typeface="+mn-lt"/>
                <a:ea typeface="+mn-ea"/>
                <a:cs typeface="+mn-cs"/>
              </a:defRPr>
            </a:lvl1pPr>
            <a:lvl2pPr marL="908050" indent="-436563" algn="l" rtl="0" fontAlgn="base">
              <a:spcBef>
                <a:spcPct val="20000"/>
              </a:spcBef>
              <a:spcAft>
                <a:spcPct val="0"/>
              </a:spcAft>
              <a:buClr>
                <a:schemeClr val="accent2"/>
              </a:buClr>
              <a:buFont typeface="Wingdings" panose="05000000000000000000" pitchFamily="2" charset="2"/>
              <a:buChar char="n"/>
              <a:defRPr sz="2600" kern="1200">
                <a:solidFill>
                  <a:schemeClr val="folHlink"/>
                </a:solidFill>
                <a:latin typeface="+mn-lt"/>
                <a:ea typeface="+mn-ea"/>
                <a:cs typeface="+mn-cs"/>
              </a:defRPr>
            </a:lvl2pPr>
            <a:lvl3pPr marL="1304925" indent="-395288" algn="l" rtl="0" fontAlgn="base">
              <a:spcBef>
                <a:spcPct val="20000"/>
              </a:spcBef>
              <a:spcAft>
                <a:spcPct val="0"/>
              </a:spcAft>
              <a:buClr>
                <a:schemeClr val="accent2"/>
              </a:buClr>
              <a:buFont typeface="Wingdings" panose="05000000000000000000" pitchFamily="2" charset="2"/>
              <a:buChar char="o"/>
              <a:defRPr sz="2300" kern="1200">
                <a:solidFill>
                  <a:srgbClr val="009900"/>
                </a:solidFill>
                <a:latin typeface="+mn-lt"/>
                <a:ea typeface="+mn-ea"/>
                <a:cs typeface="+mn-cs"/>
              </a:defRPr>
            </a:lvl3pPr>
            <a:lvl4pPr marL="1693863" indent="-387350" algn="l" rtl="0" fontAlgn="base">
              <a:spcBef>
                <a:spcPct val="20000"/>
              </a:spcBef>
              <a:spcAft>
                <a:spcPct val="0"/>
              </a:spcAft>
              <a:buClr>
                <a:schemeClr val="accent2"/>
              </a:buClr>
              <a:buFont typeface="Wingdings" panose="05000000000000000000" pitchFamily="2" charset="2"/>
              <a:buChar char="n"/>
              <a:defRPr sz="2000" kern="1200">
                <a:solidFill>
                  <a:srgbClr val="0099CC"/>
                </a:solidFill>
                <a:latin typeface="+mn-lt"/>
                <a:ea typeface="+mn-ea"/>
                <a:cs typeface="+mn-cs"/>
              </a:defRPr>
            </a:lvl4pPr>
            <a:lvl5pPr marL="2093913" indent="-398463" algn="l" rtl="0" fontAlgn="base">
              <a:spcBef>
                <a:spcPct val="25000"/>
              </a:spcBef>
              <a:spcAft>
                <a:spcPct val="0"/>
              </a:spcAft>
              <a:buClr>
                <a:schemeClr val="accent2"/>
              </a:buClr>
              <a:buFont typeface="Wingdings" panose="05000000000000000000" pitchFamily="2" charset="2"/>
              <a:buChar char="§"/>
              <a:defRPr sz="2000" kern="1200">
                <a:solidFill>
                  <a:srgbClr val="99CC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Clr>
                <a:srgbClr val="CC0000"/>
              </a:buClr>
              <a:buNone/>
            </a:pPr>
            <a:r>
              <a:rPr lang="en-US" altLang="zh-CN" sz="2400" b="1">
                <a:solidFill>
                  <a:srgbClr val="000000"/>
                </a:solidFill>
                <a:latin typeface="黑体" panose="02010609060101010101" pitchFamily="49" charset="-122"/>
                <a:ea typeface="黑体" panose="02010609060101010101" pitchFamily="49" charset="-122"/>
              </a:rPr>
              <a:t>1.2.3 </a:t>
            </a:r>
            <a:r>
              <a:rPr lang="zh-CN" altLang="en-US" sz="2400" b="1">
                <a:solidFill>
                  <a:srgbClr val="000000"/>
                </a:solidFill>
                <a:latin typeface="黑体" panose="02010609060101010101" pitchFamily="49" charset="-122"/>
                <a:ea typeface="黑体" panose="02010609060101010101" pitchFamily="49" charset="-122"/>
              </a:rPr>
              <a:t>人工智能的第三次繁荣</a:t>
            </a:r>
            <a:endParaRPr lang="en-US" altLang="zh-CN" sz="2400" b="1">
              <a:solidFill>
                <a:srgbClr val="000000"/>
              </a:solidFill>
              <a:latin typeface="黑体" panose="02010609060101010101" pitchFamily="49" charset="-122"/>
              <a:ea typeface="黑体" panose="02010609060101010101" pitchFamily="49" charset="-122"/>
            </a:endParaRPr>
          </a:p>
          <a:p>
            <a:pPr marL="0" indent="0">
              <a:lnSpc>
                <a:spcPct val="100000"/>
              </a:lnSpc>
              <a:buClr>
                <a:srgbClr val="CC0000"/>
              </a:buClr>
              <a:buNone/>
            </a:pPr>
            <a:r>
              <a:rPr lang="zh-CN" altLang="en-US" sz="2400" b="1">
                <a:solidFill>
                  <a:srgbClr val="000000"/>
                </a:solidFill>
                <a:latin typeface="黑体" panose="02010609060101010101" pitchFamily="49" charset="-122"/>
                <a:ea typeface="黑体" panose="02010609060101010101" pitchFamily="49" charset="-122"/>
              </a:rPr>
              <a:t>机器学习的复兴</a:t>
            </a:r>
            <a:endParaRPr lang="en-US" altLang="zh-CN" sz="2400" b="1">
              <a:solidFill>
                <a:srgbClr val="000000"/>
              </a:solidFill>
              <a:latin typeface="黑体" panose="02010609060101010101" pitchFamily="49" charset="-122"/>
              <a:ea typeface="黑体" panose="02010609060101010101" pitchFamily="49" charset="-122"/>
            </a:endParaRPr>
          </a:p>
          <a:p>
            <a:pPr marL="0" indent="0">
              <a:lnSpc>
                <a:spcPct val="100000"/>
              </a:lnSpc>
              <a:buClr>
                <a:srgbClr val="CC0000"/>
              </a:buClr>
              <a:buNone/>
            </a:pPr>
            <a:r>
              <a:rPr lang="zh-CN" altLang="en-US" sz="2400" b="1">
                <a:solidFill>
                  <a:srgbClr val="000000"/>
                </a:solidFill>
                <a:latin typeface="黑体" panose="02010609060101010101" pitchFamily="49" charset="-122"/>
                <a:ea typeface="黑体" panose="02010609060101010101" pitchFamily="49" charset="-122"/>
              </a:rPr>
              <a:t>在公众领域引发了现象级的</a:t>
            </a:r>
            <a:r>
              <a:rPr lang="en-US" altLang="zh-CN" sz="2400" b="1">
                <a:solidFill>
                  <a:srgbClr val="000000"/>
                </a:solidFill>
                <a:latin typeface="黑体" panose="02010609060101010101" pitchFamily="49" charset="-122"/>
                <a:ea typeface="黑体" panose="02010609060101010101" pitchFamily="49" charset="-122"/>
              </a:rPr>
              <a:t>AI</a:t>
            </a:r>
            <a:r>
              <a:rPr lang="zh-CN" altLang="en-US" sz="2400" b="1">
                <a:solidFill>
                  <a:srgbClr val="000000"/>
                </a:solidFill>
                <a:latin typeface="黑体" panose="02010609060101010101" pitchFamily="49" charset="-122"/>
                <a:ea typeface="黑体" panose="02010609060101010101" pitchFamily="49" charset="-122"/>
              </a:rPr>
              <a:t>话题讨论，这是人工智能发展的一个重要里程碑。</a:t>
            </a:r>
            <a:endParaRPr lang="en-US" altLang="zh-CN" sz="2400" b="1">
              <a:solidFill>
                <a:srgbClr val="000000"/>
              </a:solidFill>
              <a:latin typeface="黑体" panose="02010609060101010101" pitchFamily="49" charset="-122"/>
              <a:ea typeface="黑体" panose="02010609060101010101" pitchFamily="49" charset="-122"/>
            </a:endParaRPr>
          </a:p>
          <a:p>
            <a:pPr marL="0" indent="0">
              <a:lnSpc>
                <a:spcPct val="160000"/>
              </a:lnSpc>
              <a:buClr>
                <a:srgbClr val="CC0000"/>
              </a:buClr>
              <a:buNone/>
            </a:pPr>
            <a:endParaRPr lang="en-US" altLang="zh-CN" sz="2400" b="1">
              <a:solidFill>
                <a:srgbClr val="000000"/>
              </a:solidFill>
              <a:latin typeface="黑体" panose="02010609060101010101" pitchFamily="49" charset="-122"/>
              <a:ea typeface="黑体" panose="02010609060101010101" pitchFamily="49" charset="-122"/>
            </a:endParaRPr>
          </a:p>
          <a:p>
            <a:pPr marL="0" indent="0">
              <a:lnSpc>
                <a:spcPct val="160000"/>
              </a:lnSpc>
              <a:buClr>
                <a:srgbClr val="CC0000"/>
              </a:buClr>
              <a:buNone/>
            </a:pPr>
            <a:endParaRPr lang="en-US" altLang="zh-CN" sz="2400" b="1">
              <a:solidFill>
                <a:srgbClr val="000000"/>
              </a:solidFill>
              <a:latin typeface="黑体" panose="02010609060101010101" pitchFamily="49" charset="-122"/>
              <a:ea typeface="黑体" panose="02010609060101010101" pitchFamily="49" charset="-122"/>
            </a:endParaRPr>
          </a:p>
          <a:p>
            <a:pPr marL="0" indent="0">
              <a:lnSpc>
                <a:spcPct val="160000"/>
              </a:lnSpc>
              <a:buClr>
                <a:srgbClr val="CC0000"/>
              </a:buClr>
              <a:buNone/>
            </a:pPr>
            <a:endParaRPr lang="zh-CN" altLang="en-US" sz="2400" b="1">
              <a:solidFill>
                <a:srgbClr val="000000"/>
              </a:solidFill>
              <a:latin typeface="黑体" panose="02010609060101010101" pitchFamily="49" charset="-122"/>
              <a:ea typeface="黑体" panose="02010609060101010101" pitchFamily="49" charset="-122"/>
            </a:endParaRPr>
          </a:p>
        </p:txBody>
      </p:sp>
      <p:pic>
        <p:nvPicPr>
          <p:cNvPr id="5" name="图片 4">
            <a:extLst>
              <a:ext uri="{FF2B5EF4-FFF2-40B4-BE49-F238E27FC236}">
                <a16:creationId xmlns:a16="http://schemas.microsoft.com/office/drawing/2014/main" id="{B9D0092C-AB56-476E-9344-33DF63530D46}"/>
              </a:ext>
            </a:extLst>
          </p:cNvPr>
          <p:cNvPicPr>
            <a:picLocks noChangeAspect="1"/>
          </p:cNvPicPr>
          <p:nvPr/>
        </p:nvPicPr>
        <p:blipFill>
          <a:blip r:embed="rId2"/>
          <a:stretch>
            <a:fillRect/>
          </a:stretch>
        </p:blipFill>
        <p:spPr>
          <a:xfrm>
            <a:off x="2267744" y="2389154"/>
            <a:ext cx="5066667" cy="3928413"/>
          </a:xfrm>
          <a:prstGeom prst="rect">
            <a:avLst/>
          </a:prstGeom>
        </p:spPr>
      </p:pic>
      <p:sp>
        <p:nvSpPr>
          <p:cNvPr id="6" name="文本框 5">
            <a:extLst>
              <a:ext uri="{FF2B5EF4-FFF2-40B4-BE49-F238E27FC236}">
                <a16:creationId xmlns:a16="http://schemas.microsoft.com/office/drawing/2014/main" id="{5F4DEAD3-8D52-434F-B09A-C5A1665E2AFC}"/>
              </a:ext>
            </a:extLst>
          </p:cNvPr>
          <p:cNvSpPr txBox="1"/>
          <p:nvPr/>
        </p:nvSpPr>
        <p:spPr>
          <a:xfrm>
            <a:off x="8268585" y="1004585"/>
            <a:ext cx="527709" cy="461665"/>
          </a:xfrm>
          <a:prstGeom prst="rect">
            <a:avLst/>
          </a:prstGeom>
          <a:noFill/>
        </p:spPr>
        <p:txBody>
          <a:bodyPr wrap="none" rtlCol="0">
            <a:spAutoFit/>
          </a:bodyPr>
          <a:lstStyle/>
          <a:p>
            <a:r>
              <a:rPr lang="en-US" sz="2400"/>
              <a:t>43</a:t>
            </a:r>
          </a:p>
        </p:txBody>
      </p:sp>
    </p:spTree>
    <p:extLst>
      <p:ext uri="{BB962C8B-B14F-4D97-AF65-F5344CB8AC3E}">
        <p14:creationId xmlns:p14="http://schemas.microsoft.com/office/powerpoint/2010/main" val="107072044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B0E6CF43-B033-4B1D-9AC6-706417574F98}"/>
              </a:ext>
            </a:extLst>
          </p:cNvPr>
          <p:cNvSpPr txBox="1"/>
          <p:nvPr/>
        </p:nvSpPr>
        <p:spPr>
          <a:xfrm>
            <a:off x="611560" y="116632"/>
            <a:ext cx="5109091" cy="1077218"/>
          </a:xfrm>
          <a:prstGeom prst="rect">
            <a:avLst/>
          </a:prstGeom>
          <a:noFill/>
        </p:spPr>
        <p:txBody>
          <a:bodyPr wrap="none" rtlCol="0">
            <a:spAutoFit/>
          </a:bodyPr>
          <a:lstStyle/>
          <a:p>
            <a:r>
              <a:rPr lang="en-US" altLang="zh-CN" sz="3200">
                <a:solidFill>
                  <a:schemeClr val="bg1"/>
                </a:solidFill>
                <a:latin typeface="黑体" panose="02010609060101010101" pitchFamily="49" charset="-122"/>
                <a:ea typeface="黑体" panose="02010609060101010101" pitchFamily="49" charset="-122"/>
              </a:rPr>
              <a:t>1.2 </a:t>
            </a:r>
            <a:r>
              <a:rPr lang="zh-CN" altLang="en-US" sz="3200">
                <a:solidFill>
                  <a:schemeClr val="bg1"/>
                </a:solidFill>
                <a:latin typeface="黑体" panose="02010609060101010101" pitchFamily="49" charset="-122"/>
                <a:ea typeface="黑体" panose="02010609060101010101" pitchFamily="49" charset="-122"/>
              </a:rPr>
              <a:t>人工智能的产生与发展</a:t>
            </a:r>
          </a:p>
          <a:p>
            <a:endParaRPr lang="en-US" sz="3200">
              <a:solidFill>
                <a:schemeClr val="bg1"/>
              </a:solidFill>
              <a:latin typeface="黑体" panose="02010609060101010101" pitchFamily="49" charset="-122"/>
              <a:ea typeface="黑体" panose="02010609060101010101" pitchFamily="49" charset="-122"/>
            </a:endParaRPr>
          </a:p>
        </p:txBody>
      </p:sp>
      <p:sp>
        <p:nvSpPr>
          <p:cNvPr id="3" name="Rectangle 3">
            <a:extLst>
              <a:ext uri="{FF2B5EF4-FFF2-40B4-BE49-F238E27FC236}">
                <a16:creationId xmlns:a16="http://schemas.microsoft.com/office/drawing/2014/main" id="{B128C955-B2C6-4FF9-9DE9-2F77059D7894}"/>
              </a:ext>
            </a:extLst>
          </p:cNvPr>
          <p:cNvSpPr txBox="1">
            <a:spLocks noChangeArrowheads="1"/>
          </p:cNvSpPr>
          <p:nvPr/>
        </p:nvSpPr>
        <p:spPr bwMode="auto">
          <a:xfrm>
            <a:off x="277020" y="1077778"/>
            <a:ext cx="8866980" cy="7949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anchor="t" anchorCtr="0" compatLnSpc="1">
            <a:prstTxWarp prst="textNoShape">
              <a:avLst/>
            </a:prstTxWarp>
          </a:bodyPr>
          <a:lstStyle>
            <a:lvl1pPr marL="469900" indent="-469900" algn="l" rtl="0" fontAlgn="base">
              <a:lnSpc>
                <a:spcPct val="120000"/>
              </a:lnSpc>
              <a:spcBef>
                <a:spcPct val="40000"/>
              </a:spcBef>
              <a:spcAft>
                <a:spcPct val="0"/>
              </a:spcAft>
              <a:buClr>
                <a:schemeClr val="accent2"/>
              </a:buClr>
              <a:buFont typeface="Wingdings" panose="05000000000000000000" pitchFamily="2" charset="2"/>
              <a:buChar char="o"/>
              <a:defRPr sz="2800" kern="1200">
                <a:solidFill>
                  <a:schemeClr val="tx1"/>
                </a:solidFill>
                <a:latin typeface="+mn-lt"/>
                <a:ea typeface="+mn-ea"/>
                <a:cs typeface="+mn-cs"/>
              </a:defRPr>
            </a:lvl1pPr>
            <a:lvl2pPr marL="908050" indent="-436563" algn="l" rtl="0" fontAlgn="base">
              <a:spcBef>
                <a:spcPct val="20000"/>
              </a:spcBef>
              <a:spcAft>
                <a:spcPct val="0"/>
              </a:spcAft>
              <a:buClr>
                <a:schemeClr val="accent2"/>
              </a:buClr>
              <a:buFont typeface="Wingdings" panose="05000000000000000000" pitchFamily="2" charset="2"/>
              <a:buChar char="n"/>
              <a:defRPr sz="2600" kern="1200">
                <a:solidFill>
                  <a:schemeClr val="folHlink"/>
                </a:solidFill>
                <a:latin typeface="+mn-lt"/>
                <a:ea typeface="+mn-ea"/>
                <a:cs typeface="+mn-cs"/>
              </a:defRPr>
            </a:lvl2pPr>
            <a:lvl3pPr marL="1304925" indent="-395288" algn="l" rtl="0" fontAlgn="base">
              <a:spcBef>
                <a:spcPct val="20000"/>
              </a:spcBef>
              <a:spcAft>
                <a:spcPct val="0"/>
              </a:spcAft>
              <a:buClr>
                <a:schemeClr val="accent2"/>
              </a:buClr>
              <a:buFont typeface="Wingdings" panose="05000000000000000000" pitchFamily="2" charset="2"/>
              <a:buChar char="o"/>
              <a:defRPr sz="2300" kern="1200">
                <a:solidFill>
                  <a:srgbClr val="009900"/>
                </a:solidFill>
                <a:latin typeface="+mn-lt"/>
                <a:ea typeface="+mn-ea"/>
                <a:cs typeface="+mn-cs"/>
              </a:defRPr>
            </a:lvl3pPr>
            <a:lvl4pPr marL="1693863" indent="-387350" algn="l" rtl="0" fontAlgn="base">
              <a:spcBef>
                <a:spcPct val="20000"/>
              </a:spcBef>
              <a:spcAft>
                <a:spcPct val="0"/>
              </a:spcAft>
              <a:buClr>
                <a:schemeClr val="accent2"/>
              </a:buClr>
              <a:buFont typeface="Wingdings" panose="05000000000000000000" pitchFamily="2" charset="2"/>
              <a:buChar char="n"/>
              <a:defRPr sz="2000" kern="1200">
                <a:solidFill>
                  <a:srgbClr val="0099CC"/>
                </a:solidFill>
                <a:latin typeface="+mn-lt"/>
                <a:ea typeface="+mn-ea"/>
                <a:cs typeface="+mn-cs"/>
              </a:defRPr>
            </a:lvl4pPr>
            <a:lvl5pPr marL="2093913" indent="-398463" algn="l" rtl="0" fontAlgn="base">
              <a:spcBef>
                <a:spcPct val="25000"/>
              </a:spcBef>
              <a:spcAft>
                <a:spcPct val="0"/>
              </a:spcAft>
              <a:buClr>
                <a:schemeClr val="accent2"/>
              </a:buClr>
              <a:buFont typeface="Wingdings" panose="05000000000000000000" pitchFamily="2" charset="2"/>
              <a:buChar char="§"/>
              <a:defRPr sz="2000" kern="1200">
                <a:solidFill>
                  <a:srgbClr val="99CC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60000"/>
              </a:lnSpc>
              <a:buClr>
                <a:srgbClr val="CC0000"/>
              </a:buClr>
              <a:buNone/>
            </a:pPr>
            <a:r>
              <a:rPr lang="en-US" altLang="zh-CN" sz="2400" b="1">
                <a:solidFill>
                  <a:srgbClr val="000000"/>
                </a:solidFill>
                <a:latin typeface="黑体" panose="02010609060101010101" pitchFamily="49" charset="-122"/>
                <a:ea typeface="黑体" panose="02010609060101010101" pitchFamily="49" charset="-122"/>
              </a:rPr>
              <a:t>1.2.3 </a:t>
            </a:r>
            <a:r>
              <a:rPr lang="zh-CN" altLang="en-US" sz="2400" b="1">
                <a:solidFill>
                  <a:srgbClr val="000000"/>
                </a:solidFill>
                <a:latin typeface="黑体" panose="02010609060101010101" pitchFamily="49" charset="-122"/>
                <a:ea typeface="黑体" panose="02010609060101010101" pitchFamily="49" charset="-122"/>
              </a:rPr>
              <a:t>人工智能的第三次繁荣</a:t>
            </a:r>
            <a:endParaRPr lang="en-US" altLang="zh-CN" sz="2400" b="1">
              <a:solidFill>
                <a:srgbClr val="000000"/>
              </a:solidFill>
              <a:latin typeface="黑体" panose="02010609060101010101" pitchFamily="49" charset="-122"/>
              <a:ea typeface="黑体" panose="02010609060101010101" pitchFamily="49" charset="-122"/>
            </a:endParaRPr>
          </a:p>
          <a:p>
            <a:pPr marL="0" indent="0">
              <a:lnSpc>
                <a:spcPct val="100000"/>
              </a:lnSpc>
              <a:buClr>
                <a:srgbClr val="CC0000"/>
              </a:buClr>
              <a:buNone/>
            </a:pPr>
            <a:r>
              <a:rPr lang="zh-CN" altLang="en-US" sz="2400" b="1">
                <a:solidFill>
                  <a:srgbClr val="000000"/>
                </a:solidFill>
                <a:latin typeface="黑体" panose="02010609060101010101" pitchFamily="49" charset="-122"/>
                <a:ea typeface="黑体" panose="02010609060101010101" pitchFamily="49" charset="-122"/>
              </a:rPr>
              <a:t>越来越多的人工智能研究者开始使用数学工具来辅助许多</a:t>
            </a:r>
            <a:r>
              <a:rPr lang="en-US" altLang="zh-CN" sz="2400" b="1">
                <a:solidFill>
                  <a:srgbClr val="000000"/>
                </a:solidFill>
                <a:latin typeface="黑体" panose="02010609060101010101" pitchFamily="49" charset="-122"/>
                <a:ea typeface="黑体" panose="02010609060101010101" pitchFamily="49" charset="-122"/>
              </a:rPr>
              <a:t>AI</a:t>
            </a:r>
            <a:r>
              <a:rPr lang="zh-CN" altLang="en-US" sz="2400" b="1">
                <a:solidFill>
                  <a:srgbClr val="000000"/>
                </a:solidFill>
                <a:latin typeface="黑体" panose="02010609060101010101" pitchFamily="49" charset="-122"/>
                <a:ea typeface="黑体" panose="02010609060101010101" pitchFamily="49" charset="-122"/>
              </a:rPr>
              <a:t>问题的研究。</a:t>
            </a:r>
            <a:endParaRPr lang="en-US" altLang="zh-CN" sz="2400" b="1">
              <a:solidFill>
                <a:srgbClr val="000000"/>
              </a:solidFill>
              <a:latin typeface="黑体" panose="02010609060101010101" pitchFamily="49" charset="-122"/>
              <a:ea typeface="黑体" panose="02010609060101010101" pitchFamily="49" charset="-122"/>
            </a:endParaRPr>
          </a:p>
          <a:p>
            <a:pPr marL="0" indent="0">
              <a:lnSpc>
                <a:spcPct val="100000"/>
              </a:lnSpc>
              <a:buClr>
                <a:srgbClr val="CC0000"/>
              </a:buClr>
              <a:buNone/>
            </a:pPr>
            <a:r>
              <a:rPr lang="en-US" altLang="zh-CN" sz="2400" b="1">
                <a:solidFill>
                  <a:srgbClr val="000000"/>
                </a:solidFill>
                <a:latin typeface="黑体" panose="02010609060101010101" pitchFamily="49" charset="-122"/>
                <a:ea typeface="黑体" panose="02010609060101010101" pitchFamily="49" charset="-122"/>
              </a:rPr>
              <a:t>2011</a:t>
            </a:r>
            <a:r>
              <a:rPr lang="zh-CN" altLang="en-US" sz="2400" b="1">
                <a:solidFill>
                  <a:srgbClr val="000000"/>
                </a:solidFill>
                <a:latin typeface="黑体" panose="02010609060101010101" pitchFamily="49" charset="-122"/>
                <a:ea typeface="黑体" panose="02010609060101010101" pitchFamily="49" charset="-122"/>
              </a:rPr>
              <a:t>年，</a:t>
            </a:r>
            <a:r>
              <a:rPr lang="en-US" altLang="zh-CN" sz="2400" b="1">
                <a:solidFill>
                  <a:srgbClr val="000000"/>
                </a:solidFill>
                <a:latin typeface="黑体" panose="02010609060101010101" pitchFamily="49" charset="-122"/>
                <a:ea typeface="黑体" panose="02010609060101010101" pitchFamily="49" charset="-122"/>
              </a:rPr>
              <a:t>JUDEA PEARL</a:t>
            </a:r>
            <a:r>
              <a:rPr lang="zh-CN" altLang="en-US" sz="2400" b="1">
                <a:solidFill>
                  <a:srgbClr val="000000"/>
                </a:solidFill>
                <a:latin typeface="黑体" panose="02010609060101010101" pitchFamily="49" charset="-122"/>
                <a:ea typeface="黑体" panose="02010609060101010101" pitchFamily="49" charset="-122"/>
              </a:rPr>
              <a:t>因通过概率和因果推理的算法研究在人工智能领域取得的杰出贡献而获得图灵奖。</a:t>
            </a:r>
            <a:endParaRPr lang="en-US" altLang="zh-CN" sz="2400" b="1">
              <a:solidFill>
                <a:srgbClr val="000000"/>
              </a:solidFill>
              <a:latin typeface="黑体" panose="02010609060101010101" pitchFamily="49" charset="-122"/>
              <a:ea typeface="黑体" panose="02010609060101010101" pitchFamily="49" charset="-122"/>
            </a:endParaRPr>
          </a:p>
          <a:p>
            <a:pPr marL="0" indent="0">
              <a:lnSpc>
                <a:spcPct val="160000"/>
              </a:lnSpc>
              <a:buClr>
                <a:srgbClr val="CC0000"/>
              </a:buClr>
              <a:buNone/>
            </a:pPr>
            <a:endParaRPr lang="en-US" altLang="zh-CN" sz="2400" b="1">
              <a:solidFill>
                <a:srgbClr val="000000"/>
              </a:solidFill>
              <a:latin typeface="黑体" panose="02010609060101010101" pitchFamily="49" charset="-122"/>
              <a:ea typeface="黑体" panose="02010609060101010101" pitchFamily="49" charset="-122"/>
            </a:endParaRPr>
          </a:p>
          <a:p>
            <a:pPr marL="0" indent="0">
              <a:lnSpc>
                <a:spcPct val="160000"/>
              </a:lnSpc>
              <a:buClr>
                <a:srgbClr val="CC0000"/>
              </a:buClr>
              <a:buNone/>
            </a:pPr>
            <a:endParaRPr lang="en-US" altLang="zh-CN" sz="2400" b="1">
              <a:solidFill>
                <a:srgbClr val="000000"/>
              </a:solidFill>
              <a:latin typeface="黑体" panose="02010609060101010101" pitchFamily="49" charset="-122"/>
              <a:ea typeface="黑体" panose="02010609060101010101" pitchFamily="49" charset="-122"/>
            </a:endParaRPr>
          </a:p>
          <a:p>
            <a:pPr marL="0" indent="0">
              <a:lnSpc>
                <a:spcPct val="160000"/>
              </a:lnSpc>
              <a:buClr>
                <a:srgbClr val="CC0000"/>
              </a:buClr>
              <a:buNone/>
            </a:pPr>
            <a:endParaRPr lang="zh-CN" altLang="en-US" sz="2400" b="1">
              <a:solidFill>
                <a:srgbClr val="000000"/>
              </a:solidFill>
              <a:latin typeface="黑体" panose="02010609060101010101" pitchFamily="49" charset="-122"/>
              <a:ea typeface="黑体" panose="02010609060101010101" pitchFamily="49" charset="-122"/>
            </a:endParaRPr>
          </a:p>
        </p:txBody>
      </p:sp>
      <p:pic>
        <p:nvPicPr>
          <p:cNvPr id="10" name="图片 9">
            <a:extLst>
              <a:ext uri="{FF2B5EF4-FFF2-40B4-BE49-F238E27FC236}">
                <a16:creationId xmlns:a16="http://schemas.microsoft.com/office/drawing/2014/main" id="{0379ABF2-98B0-4151-B2C3-762B27DBF314}"/>
              </a:ext>
            </a:extLst>
          </p:cNvPr>
          <p:cNvPicPr>
            <a:picLocks noChangeAspect="1"/>
          </p:cNvPicPr>
          <p:nvPr/>
        </p:nvPicPr>
        <p:blipFill>
          <a:blip r:embed="rId2"/>
          <a:stretch>
            <a:fillRect/>
          </a:stretch>
        </p:blipFill>
        <p:spPr>
          <a:xfrm>
            <a:off x="467544" y="3573016"/>
            <a:ext cx="4893067" cy="2716856"/>
          </a:xfrm>
          <a:prstGeom prst="rect">
            <a:avLst/>
          </a:prstGeom>
        </p:spPr>
      </p:pic>
      <p:pic>
        <p:nvPicPr>
          <p:cNvPr id="12" name="图片 11">
            <a:extLst>
              <a:ext uri="{FF2B5EF4-FFF2-40B4-BE49-F238E27FC236}">
                <a16:creationId xmlns:a16="http://schemas.microsoft.com/office/drawing/2014/main" id="{57E1BDE7-738D-4CD9-841B-6031F0B26671}"/>
              </a:ext>
            </a:extLst>
          </p:cNvPr>
          <p:cNvPicPr>
            <a:picLocks noChangeAspect="1"/>
          </p:cNvPicPr>
          <p:nvPr/>
        </p:nvPicPr>
        <p:blipFill>
          <a:blip r:embed="rId3"/>
          <a:stretch>
            <a:fillRect/>
          </a:stretch>
        </p:blipFill>
        <p:spPr>
          <a:xfrm>
            <a:off x="5580739" y="3565321"/>
            <a:ext cx="3372450" cy="2640653"/>
          </a:xfrm>
          <a:prstGeom prst="rect">
            <a:avLst/>
          </a:prstGeom>
        </p:spPr>
      </p:pic>
      <p:sp>
        <p:nvSpPr>
          <p:cNvPr id="6" name="文本框 5">
            <a:extLst>
              <a:ext uri="{FF2B5EF4-FFF2-40B4-BE49-F238E27FC236}">
                <a16:creationId xmlns:a16="http://schemas.microsoft.com/office/drawing/2014/main" id="{99340DBD-0FC4-4603-B816-95D89D8A9118}"/>
              </a:ext>
            </a:extLst>
          </p:cNvPr>
          <p:cNvSpPr txBox="1"/>
          <p:nvPr/>
        </p:nvSpPr>
        <p:spPr>
          <a:xfrm>
            <a:off x="8415808" y="963017"/>
            <a:ext cx="527709" cy="461665"/>
          </a:xfrm>
          <a:prstGeom prst="rect">
            <a:avLst/>
          </a:prstGeom>
          <a:noFill/>
        </p:spPr>
        <p:txBody>
          <a:bodyPr wrap="none" rtlCol="0">
            <a:spAutoFit/>
          </a:bodyPr>
          <a:lstStyle/>
          <a:p>
            <a:r>
              <a:rPr lang="en-US" sz="2400"/>
              <a:t>44</a:t>
            </a:r>
          </a:p>
        </p:txBody>
      </p:sp>
    </p:spTree>
    <p:extLst>
      <p:ext uri="{BB962C8B-B14F-4D97-AF65-F5344CB8AC3E}">
        <p14:creationId xmlns:p14="http://schemas.microsoft.com/office/powerpoint/2010/main" val="404694092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B0E6CF43-B033-4B1D-9AC6-706417574F98}"/>
              </a:ext>
            </a:extLst>
          </p:cNvPr>
          <p:cNvSpPr txBox="1"/>
          <p:nvPr/>
        </p:nvSpPr>
        <p:spPr>
          <a:xfrm>
            <a:off x="611560" y="116632"/>
            <a:ext cx="5109091" cy="1077218"/>
          </a:xfrm>
          <a:prstGeom prst="rect">
            <a:avLst/>
          </a:prstGeom>
          <a:noFill/>
        </p:spPr>
        <p:txBody>
          <a:bodyPr wrap="none" rtlCol="0">
            <a:spAutoFit/>
          </a:bodyPr>
          <a:lstStyle/>
          <a:p>
            <a:r>
              <a:rPr lang="en-US" altLang="zh-CN" sz="3200">
                <a:solidFill>
                  <a:schemeClr val="bg1"/>
                </a:solidFill>
                <a:latin typeface="黑体" panose="02010609060101010101" pitchFamily="49" charset="-122"/>
                <a:ea typeface="黑体" panose="02010609060101010101" pitchFamily="49" charset="-122"/>
              </a:rPr>
              <a:t>1.2 </a:t>
            </a:r>
            <a:r>
              <a:rPr lang="zh-CN" altLang="en-US" sz="3200">
                <a:solidFill>
                  <a:schemeClr val="bg1"/>
                </a:solidFill>
                <a:latin typeface="黑体" panose="02010609060101010101" pitchFamily="49" charset="-122"/>
                <a:ea typeface="黑体" panose="02010609060101010101" pitchFamily="49" charset="-122"/>
              </a:rPr>
              <a:t>人工智能的产生与发展</a:t>
            </a:r>
          </a:p>
          <a:p>
            <a:endParaRPr lang="en-US" sz="3200">
              <a:solidFill>
                <a:schemeClr val="bg1"/>
              </a:solidFill>
              <a:latin typeface="黑体" panose="02010609060101010101" pitchFamily="49" charset="-122"/>
              <a:ea typeface="黑体" panose="02010609060101010101" pitchFamily="49" charset="-122"/>
            </a:endParaRPr>
          </a:p>
        </p:txBody>
      </p:sp>
      <p:sp>
        <p:nvSpPr>
          <p:cNvPr id="3" name="Rectangle 3">
            <a:extLst>
              <a:ext uri="{FF2B5EF4-FFF2-40B4-BE49-F238E27FC236}">
                <a16:creationId xmlns:a16="http://schemas.microsoft.com/office/drawing/2014/main" id="{B128C955-B2C6-4FF9-9DE9-2F77059D7894}"/>
              </a:ext>
            </a:extLst>
          </p:cNvPr>
          <p:cNvSpPr txBox="1">
            <a:spLocks noChangeArrowheads="1"/>
          </p:cNvSpPr>
          <p:nvPr/>
        </p:nvSpPr>
        <p:spPr bwMode="auto">
          <a:xfrm>
            <a:off x="277020" y="1077778"/>
            <a:ext cx="8866980" cy="7949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anchor="t" anchorCtr="0" compatLnSpc="1">
            <a:prstTxWarp prst="textNoShape">
              <a:avLst/>
            </a:prstTxWarp>
          </a:bodyPr>
          <a:lstStyle>
            <a:lvl1pPr marL="469900" indent="-469900" algn="l" rtl="0" fontAlgn="base">
              <a:lnSpc>
                <a:spcPct val="120000"/>
              </a:lnSpc>
              <a:spcBef>
                <a:spcPct val="40000"/>
              </a:spcBef>
              <a:spcAft>
                <a:spcPct val="0"/>
              </a:spcAft>
              <a:buClr>
                <a:schemeClr val="accent2"/>
              </a:buClr>
              <a:buFont typeface="Wingdings" panose="05000000000000000000" pitchFamily="2" charset="2"/>
              <a:buChar char="o"/>
              <a:defRPr sz="2800" kern="1200">
                <a:solidFill>
                  <a:schemeClr val="tx1"/>
                </a:solidFill>
                <a:latin typeface="+mn-lt"/>
                <a:ea typeface="+mn-ea"/>
                <a:cs typeface="+mn-cs"/>
              </a:defRPr>
            </a:lvl1pPr>
            <a:lvl2pPr marL="908050" indent="-436563" algn="l" rtl="0" fontAlgn="base">
              <a:spcBef>
                <a:spcPct val="20000"/>
              </a:spcBef>
              <a:spcAft>
                <a:spcPct val="0"/>
              </a:spcAft>
              <a:buClr>
                <a:schemeClr val="accent2"/>
              </a:buClr>
              <a:buFont typeface="Wingdings" panose="05000000000000000000" pitchFamily="2" charset="2"/>
              <a:buChar char="n"/>
              <a:defRPr sz="2600" kern="1200">
                <a:solidFill>
                  <a:schemeClr val="folHlink"/>
                </a:solidFill>
                <a:latin typeface="+mn-lt"/>
                <a:ea typeface="+mn-ea"/>
                <a:cs typeface="+mn-cs"/>
              </a:defRPr>
            </a:lvl2pPr>
            <a:lvl3pPr marL="1304925" indent="-395288" algn="l" rtl="0" fontAlgn="base">
              <a:spcBef>
                <a:spcPct val="20000"/>
              </a:spcBef>
              <a:spcAft>
                <a:spcPct val="0"/>
              </a:spcAft>
              <a:buClr>
                <a:schemeClr val="accent2"/>
              </a:buClr>
              <a:buFont typeface="Wingdings" panose="05000000000000000000" pitchFamily="2" charset="2"/>
              <a:buChar char="o"/>
              <a:defRPr sz="2300" kern="1200">
                <a:solidFill>
                  <a:srgbClr val="009900"/>
                </a:solidFill>
                <a:latin typeface="+mn-lt"/>
                <a:ea typeface="+mn-ea"/>
                <a:cs typeface="+mn-cs"/>
              </a:defRPr>
            </a:lvl3pPr>
            <a:lvl4pPr marL="1693863" indent="-387350" algn="l" rtl="0" fontAlgn="base">
              <a:spcBef>
                <a:spcPct val="20000"/>
              </a:spcBef>
              <a:spcAft>
                <a:spcPct val="0"/>
              </a:spcAft>
              <a:buClr>
                <a:schemeClr val="accent2"/>
              </a:buClr>
              <a:buFont typeface="Wingdings" panose="05000000000000000000" pitchFamily="2" charset="2"/>
              <a:buChar char="n"/>
              <a:defRPr sz="2000" kern="1200">
                <a:solidFill>
                  <a:srgbClr val="0099CC"/>
                </a:solidFill>
                <a:latin typeface="+mn-lt"/>
                <a:ea typeface="+mn-ea"/>
                <a:cs typeface="+mn-cs"/>
              </a:defRPr>
            </a:lvl4pPr>
            <a:lvl5pPr marL="2093913" indent="-398463" algn="l" rtl="0" fontAlgn="base">
              <a:spcBef>
                <a:spcPct val="25000"/>
              </a:spcBef>
              <a:spcAft>
                <a:spcPct val="0"/>
              </a:spcAft>
              <a:buClr>
                <a:schemeClr val="accent2"/>
              </a:buClr>
              <a:buFont typeface="Wingdings" panose="05000000000000000000" pitchFamily="2" charset="2"/>
              <a:buChar char="§"/>
              <a:defRPr sz="2000" kern="1200">
                <a:solidFill>
                  <a:srgbClr val="99CC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60000"/>
              </a:lnSpc>
              <a:buClr>
                <a:srgbClr val="CC0000"/>
              </a:buClr>
              <a:buNone/>
            </a:pPr>
            <a:r>
              <a:rPr lang="en-US" altLang="zh-CN" sz="2400" b="1">
                <a:solidFill>
                  <a:srgbClr val="000000"/>
                </a:solidFill>
                <a:latin typeface="黑体" panose="02010609060101010101" pitchFamily="49" charset="-122"/>
                <a:ea typeface="黑体" panose="02010609060101010101" pitchFamily="49" charset="-122"/>
              </a:rPr>
              <a:t>1.2.3 </a:t>
            </a:r>
            <a:r>
              <a:rPr lang="zh-CN" altLang="en-US" sz="2400" b="1">
                <a:solidFill>
                  <a:srgbClr val="000000"/>
                </a:solidFill>
                <a:latin typeface="黑体" panose="02010609060101010101" pitchFamily="49" charset="-122"/>
                <a:ea typeface="黑体" panose="02010609060101010101" pitchFamily="49" charset="-122"/>
              </a:rPr>
              <a:t>人工智能的第三次繁荣</a:t>
            </a:r>
            <a:endParaRPr lang="en-US" altLang="zh-CN" sz="2400" b="1">
              <a:solidFill>
                <a:srgbClr val="000000"/>
              </a:solidFill>
              <a:latin typeface="黑体" panose="02010609060101010101" pitchFamily="49" charset="-122"/>
              <a:ea typeface="黑体" panose="02010609060101010101" pitchFamily="49" charset="-122"/>
            </a:endParaRPr>
          </a:p>
          <a:p>
            <a:pPr marL="0" indent="0">
              <a:lnSpc>
                <a:spcPct val="100000"/>
              </a:lnSpc>
              <a:buClr>
                <a:srgbClr val="CC0000"/>
              </a:buClr>
              <a:buNone/>
            </a:pPr>
            <a:r>
              <a:rPr lang="en-US" altLang="zh-CN" sz="2400" b="1">
                <a:solidFill>
                  <a:srgbClr val="000000"/>
                </a:solidFill>
                <a:latin typeface="黑体" panose="02010609060101010101" pitchFamily="49" charset="-122"/>
                <a:ea typeface="黑体" panose="02010609060101010101" pitchFamily="49" charset="-122"/>
              </a:rPr>
              <a:t>PEARL</a:t>
            </a:r>
            <a:r>
              <a:rPr lang="zh-CN" altLang="en-US" sz="2400" b="1">
                <a:solidFill>
                  <a:srgbClr val="000000"/>
                </a:solidFill>
                <a:latin typeface="黑体" panose="02010609060101010101" pitchFamily="49" charset="-122"/>
                <a:ea typeface="黑体" panose="02010609060101010101" pitchFamily="49" charset="-122"/>
              </a:rPr>
              <a:t>在</a:t>
            </a:r>
            <a:r>
              <a:rPr lang="en-US" altLang="zh-CN" sz="2400" b="1">
                <a:solidFill>
                  <a:srgbClr val="000000"/>
                </a:solidFill>
                <a:latin typeface="黑体" panose="02010609060101010101" pitchFamily="49" charset="-122"/>
                <a:ea typeface="黑体" panose="02010609060101010101" pitchFamily="49" charset="-122"/>
              </a:rPr>
              <a:t>2018</a:t>
            </a:r>
            <a:r>
              <a:rPr lang="zh-CN" altLang="en-US" sz="2400" b="1">
                <a:solidFill>
                  <a:srgbClr val="000000"/>
                </a:solidFill>
                <a:latin typeface="黑体" panose="02010609060101010101" pitchFamily="49" charset="-122"/>
                <a:ea typeface="黑体" panose="02010609060101010101" pitchFamily="49" charset="-122"/>
              </a:rPr>
              <a:t>年出版了</a:t>
            </a:r>
            <a:r>
              <a:rPr lang="en-US" altLang="zh-CN" sz="2400" b="1">
                <a:solidFill>
                  <a:srgbClr val="000000"/>
                </a:solidFill>
                <a:latin typeface="黑体" panose="02010609060101010101" pitchFamily="49" charset="-122"/>
                <a:ea typeface="黑体" panose="02010609060101010101" pitchFamily="49" charset="-122"/>
              </a:rPr>
              <a:t>The book of why</a:t>
            </a:r>
            <a:r>
              <a:rPr lang="zh-CN" altLang="en-US" sz="2400" b="1">
                <a:solidFill>
                  <a:srgbClr val="000000"/>
                </a:solidFill>
                <a:latin typeface="黑体" panose="02010609060101010101" pitchFamily="49" charset="-122"/>
                <a:ea typeface="黑体" panose="02010609060101010101" pitchFamily="49" charset="-122"/>
              </a:rPr>
              <a:t>一书</a:t>
            </a:r>
            <a:endParaRPr lang="en-US" altLang="zh-CN" sz="2400" b="1">
              <a:solidFill>
                <a:srgbClr val="000000"/>
              </a:solidFill>
              <a:latin typeface="黑体" panose="02010609060101010101" pitchFamily="49" charset="-122"/>
              <a:ea typeface="黑体" panose="02010609060101010101" pitchFamily="49" charset="-122"/>
            </a:endParaRPr>
          </a:p>
          <a:p>
            <a:pPr marL="0" indent="0">
              <a:lnSpc>
                <a:spcPct val="160000"/>
              </a:lnSpc>
              <a:buClr>
                <a:srgbClr val="CC0000"/>
              </a:buClr>
              <a:buNone/>
            </a:pPr>
            <a:endParaRPr lang="zh-CN" altLang="en-US" sz="2400" b="1">
              <a:solidFill>
                <a:srgbClr val="000000"/>
              </a:solidFill>
              <a:latin typeface="黑体" panose="02010609060101010101" pitchFamily="49" charset="-122"/>
              <a:ea typeface="黑体" panose="02010609060101010101" pitchFamily="49" charset="-122"/>
            </a:endParaRPr>
          </a:p>
        </p:txBody>
      </p:sp>
      <p:pic>
        <p:nvPicPr>
          <p:cNvPr id="5" name="图片 4">
            <a:extLst>
              <a:ext uri="{FF2B5EF4-FFF2-40B4-BE49-F238E27FC236}">
                <a16:creationId xmlns:a16="http://schemas.microsoft.com/office/drawing/2014/main" id="{A76582C2-5F11-401E-B0BC-317AF64935DA}"/>
              </a:ext>
            </a:extLst>
          </p:cNvPr>
          <p:cNvPicPr>
            <a:picLocks noChangeAspect="1"/>
          </p:cNvPicPr>
          <p:nvPr/>
        </p:nvPicPr>
        <p:blipFill>
          <a:blip r:embed="rId2"/>
          <a:stretch>
            <a:fillRect/>
          </a:stretch>
        </p:blipFill>
        <p:spPr>
          <a:xfrm>
            <a:off x="1403648" y="2564904"/>
            <a:ext cx="5377476" cy="3215318"/>
          </a:xfrm>
          <a:prstGeom prst="rect">
            <a:avLst/>
          </a:prstGeom>
        </p:spPr>
      </p:pic>
      <p:sp>
        <p:nvSpPr>
          <p:cNvPr id="6" name="文本框 5">
            <a:extLst>
              <a:ext uri="{FF2B5EF4-FFF2-40B4-BE49-F238E27FC236}">
                <a16:creationId xmlns:a16="http://schemas.microsoft.com/office/drawing/2014/main" id="{59517AC1-8215-4C13-8AEA-B13C13B95498}"/>
              </a:ext>
            </a:extLst>
          </p:cNvPr>
          <p:cNvSpPr txBox="1"/>
          <p:nvPr/>
        </p:nvSpPr>
        <p:spPr>
          <a:xfrm>
            <a:off x="8354766" y="963017"/>
            <a:ext cx="527709" cy="461665"/>
          </a:xfrm>
          <a:prstGeom prst="rect">
            <a:avLst/>
          </a:prstGeom>
          <a:noFill/>
        </p:spPr>
        <p:txBody>
          <a:bodyPr wrap="none" rtlCol="0">
            <a:spAutoFit/>
          </a:bodyPr>
          <a:lstStyle/>
          <a:p>
            <a:r>
              <a:rPr lang="en-US" sz="2400"/>
              <a:t>45</a:t>
            </a:r>
          </a:p>
        </p:txBody>
      </p:sp>
    </p:spTree>
    <p:extLst>
      <p:ext uri="{BB962C8B-B14F-4D97-AF65-F5344CB8AC3E}">
        <p14:creationId xmlns:p14="http://schemas.microsoft.com/office/powerpoint/2010/main" val="370423088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B0E6CF43-B033-4B1D-9AC6-706417574F98}"/>
              </a:ext>
            </a:extLst>
          </p:cNvPr>
          <p:cNvSpPr txBox="1"/>
          <p:nvPr/>
        </p:nvSpPr>
        <p:spPr>
          <a:xfrm>
            <a:off x="611560" y="116632"/>
            <a:ext cx="5109091" cy="1077218"/>
          </a:xfrm>
          <a:prstGeom prst="rect">
            <a:avLst/>
          </a:prstGeom>
          <a:noFill/>
        </p:spPr>
        <p:txBody>
          <a:bodyPr wrap="none" rtlCol="0">
            <a:spAutoFit/>
          </a:bodyPr>
          <a:lstStyle/>
          <a:p>
            <a:r>
              <a:rPr lang="en-US" altLang="zh-CN" sz="3200">
                <a:solidFill>
                  <a:schemeClr val="bg1"/>
                </a:solidFill>
                <a:latin typeface="黑体" panose="02010609060101010101" pitchFamily="49" charset="-122"/>
                <a:ea typeface="黑体" panose="02010609060101010101" pitchFamily="49" charset="-122"/>
              </a:rPr>
              <a:t>1.2 </a:t>
            </a:r>
            <a:r>
              <a:rPr lang="zh-CN" altLang="en-US" sz="3200">
                <a:solidFill>
                  <a:schemeClr val="bg1"/>
                </a:solidFill>
                <a:latin typeface="黑体" panose="02010609060101010101" pitchFamily="49" charset="-122"/>
                <a:ea typeface="黑体" panose="02010609060101010101" pitchFamily="49" charset="-122"/>
              </a:rPr>
              <a:t>人工智能的产生与发展</a:t>
            </a:r>
          </a:p>
          <a:p>
            <a:endParaRPr lang="en-US" sz="3200">
              <a:solidFill>
                <a:schemeClr val="bg1"/>
              </a:solidFill>
              <a:latin typeface="黑体" panose="02010609060101010101" pitchFamily="49" charset="-122"/>
              <a:ea typeface="黑体" panose="02010609060101010101" pitchFamily="49" charset="-122"/>
            </a:endParaRPr>
          </a:p>
        </p:txBody>
      </p:sp>
      <p:sp>
        <p:nvSpPr>
          <p:cNvPr id="3" name="Rectangle 3">
            <a:extLst>
              <a:ext uri="{FF2B5EF4-FFF2-40B4-BE49-F238E27FC236}">
                <a16:creationId xmlns:a16="http://schemas.microsoft.com/office/drawing/2014/main" id="{B128C955-B2C6-4FF9-9DE9-2F77059D7894}"/>
              </a:ext>
            </a:extLst>
          </p:cNvPr>
          <p:cNvSpPr txBox="1">
            <a:spLocks noChangeArrowheads="1"/>
          </p:cNvSpPr>
          <p:nvPr/>
        </p:nvSpPr>
        <p:spPr bwMode="auto">
          <a:xfrm>
            <a:off x="277020" y="1077778"/>
            <a:ext cx="8866980" cy="7949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anchor="t" anchorCtr="0" compatLnSpc="1">
            <a:prstTxWarp prst="textNoShape">
              <a:avLst/>
            </a:prstTxWarp>
          </a:bodyPr>
          <a:lstStyle>
            <a:lvl1pPr marL="469900" indent="-469900" algn="l" rtl="0" fontAlgn="base">
              <a:lnSpc>
                <a:spcPct val="120000"/>
              </a:lnSpc>
              <a:spcBef>
                <a:spcPct val="40000"/>
              </a:spcBef>
              <a:spcAft>
                <a:spcPct val="0"/>
              </a:spcAft>
              <a:buClr>
                <a:schemeClr val="accent2"/>
              </a:buClr>
              <a:buFont typeface="Wingdings" panose="05000000000000000000" pitchFamily="2" charset="2"/>
              <a:buChar char="o"/>
              <a:defRPr sz="2800" kern="1200">
                <a:solidFill>
                  <a:schemeClr val="tx1"/>
                </a:solidFill>
                <a:latin typeface="+mn-lt"/>
                <a:ea typeface="+mn-ea"/>
                <a:cs typeface="+mn-cs"/>
              </a:defRPr>
            </a:lvl1pPr>
            <a:lvl2pPr marL="908050" indent="-436563" algn="l" rtl="0" fontAlgn="base">
              <a:spcBef>
                <a:spcPct val="20000"/>
              </a:spcBef>
              <a:spcAft>
                <a:spcPct val="0"/>
              </a:spcAft>
              <a:buClr>
                <a:schemeClr val="accent2"/>
              </a:buClr>
              <a:buFont typeface="Wingdings" panose="05000000000000000000" pitchFamily="2" charset="2"/>
              <a:buChar char="n"/>
              <a:defRPr sz="2600" kern="1200">
                <a:solidFill>
                  <a:schemeClr val="folHlink"/>
                </a:solidFill>
                <a:latin typeface="+mn-lt"/>
                <a:ea typeface="+mn-ea"/>
                <a:cs typeface="+mn-cs"/>
              </a:defRPr>
            </a:lvl2pPr>
            <a:lvl3pPr marL="1304925" indent="-395288" algn="l" rtl="0" fontAlgn="base">
              <a:spcBef>
                <a:spcPct val="20000"/>
              </a:spcBef>
              <a:spcAft>
                <a:spcPct val="0"/>
              </a:spcAft>
              <a:buClr>
                <a:schemeClr val="accent2"/>
              </a:buClr>
              <a:buFont typeface="Wingdings" panose="05000000000000000000" pitchFamily="2" charset="2"/>
              <a:buChar char="o"/>
              <a:defRPr sz="2300" kern="1200">
                <a:solidFill>
                  <a:srgbClr val="009900"/>
                </a:solidFill>
                <a:latin typeface="+mn-lt"/>
                <a:ea typeface="+mn-ea"/>
                <a:cs typeface="+mn-cs"/>
              </a:defRPr>
            </a:lvl3pPr>
            <a:lvl4pPr marL="1693863" indent="-387350" algn="l" rtl="0" fontAlgn="base">
              <a:spcBef>
                <a:spcPct val="20000"/>
              </a:spcBef>
              <a:spcAft>
                <a:spcPct val="0"/>
              </a:spcAft>
              <a:buClr>
                <a:schemeClr val="accent2"/>
              </a:buClr>
              <a:buFont typeface="Wingdings" panose="05000000000000000000" pitchFamily="2" charset="2"/>
              <a:buChar char="n"/>
              <a:defRPr sz="2000" kern="1200">
                <a:solidFill>
                  <a:srgbClr val="0099CC"/>
                </a:solidFill>
                <a:latin typeface="+mn-lt"/>
                <a:ea typeface="+mn-ea"/>
                <a:cs typeface="+mn-cs"/>
              </a:defRPr>
            </a:lvl4pPr>
            <a:lvl5pPr marL="2093913" indent="-398463" algn="l" rtl="0" fontAlgn="base">
              <a:spcBef>
                <a:spcPct val="25000"/>
              </a:spcBef>
              <a:spcAft>
                <a:spcPct val="0"/>
              </a:spcAft>
              <a:buClr>
                <a:schemeClr val="accent2"/>
              </a:buClr>
              <a:buFont typeface="Wingdings" panose="05000000000000000000" pitchFamily="2" charset="2"/>
              <a:buChar char="§"/>
              <a:defRPr sz="2000" kern="1200">
                <a:solidFill>
                  <a:srgbClr val="99CC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60000"/>
              </a:lnSpc>
              <a:buClr>
                <a:srgbClr val="CC0000"/>
              </a:buClr>
              <a:buNone/>
            </a:pPr>
            <a:r>
              <a:rPr lang="en-US" altLang="zh-CN" sz="2400" b="1">
                <a:solidFill>
                  <a:srgbClr val="000000"/>
                </a:solidFill>
                <a:latin typeface="黑体" panose="02010609060101010101" pitchFamily="49" charset="-122"/>
                <a:ea typeface="黑体" panose="02010609060101010101" pitchFamily="49" charset="-122"/>
              </a:rPr>
              <a:t>1.2.2 </a:t>
            </a:r>
            <a:r>
              <a:rPr lang="zh-CN" altLang="en-US" sz="2400" b="1">
                <a:solidFill>
                  <a:srgbClr val="000000"/>
                </a:solidFill>
                <a:latin typeface="黑体" panose="02010609060101010101" pitchFamily="49" charset="-122"/>
                <a:ea typeface="黑体" panose="02010609060101010101" pitchFamily="49" charset="-122"/>
              </a:rPr>
              <a:t>人工智能的第三次繁荣</a:t>
            </a:r>
            <a:endParaRPr lang="en-US" altLang="zh-CN" sz="2400" b="1">
              <a:solidFill>
                <a:srgbClr val="000000"/>
              </a:solidFill>
              <a:latin typeface="黑体" panose="02010609060101010101" pitchFamily="49" charset="-122"/>
              <a:ea typeface="黑体" panose="02010609060101010101" pitchFamily="49" charset="-122"/>
            </a:endParaRPr>
          </a:p>
          <a:p>
            <a:pPr marL="0" indent="0">
              <a:lnSpc>
                <a:spcPct val="160000"/>
              </a:lnSpc>
              <a:buClr>
                <a:srgbClr val="CC0000"/>
              </a:buClr>
              <a:buNone/>
            </a:pPr>
            <a:r>
              <a:rPr lang="zh-CN" altLang="en-US" sz="2400" b="1">
                <a:solidFill>
                  <a:srgbClr val="000000"/>
                </a:solidFill>
                <a:latin typeface="黑体" panose="02010609060101010101" pitchFamily="49" charset="-122"/>
                <a:ea typeface="黑体" panose="02010609060101010101" pitchFamily="49" charset="-122"/>
              </a:rPr>
              <a:t>因果性和相关性</a:t>
            </a:r>
          </a:p>
          <a:p>
            <a:pPr marL="0" indent="0">
              <a:lnSpc>
                <a:spcPct val="160000"/>
              </a:lnSpc>
              <a:buClr>
                <a:srgbClr val="CC0000"/>
              </a:buClr>
              <a:buNone/>
            </a:pPr>
            <a:endParaRPr lang="en-US" altLang="zh-CN" sz="2400" b="1">
              <a:solidFill>
                <a:srgbClr val="000000"/>
              </a:solidFill>
              <a:latin typeface="黑体" panose="02010609060101010101" pitchFamily="49" charset="-122"/>
              <a:ea typeface="黑体" panose="02010609060101010101" pitchFamily="49" charset="-122"/>
            </a:endParaRPr>
          </a:p>
          <a:p>
            <a:pPr marL="0" indent="0">
              <a:lnSpc>
                <a:spcPct val="160000"/>
              </a:lnSpc>
              <a:buClr>
                <a:srgbClr val="CC0000"/>
              </a:buClr>
              <a:buNone/>
            </a:pPr>
            <a:endParaRPr lang="en-US" altLang="zh-CN" sz="2400" b="1">
              <a:solidFill>
                <a:srgbClr val="000000"/>
              </a:solidFill>
              <a:latin typeface="黑体" panose="02010609060101010101" pitchFamily="49" charset="-122"/>
              <a:ea typeface="黑体" panose="02010609060101010101" pitchFamily="49" charset="-122"/>
            </a:endParaRPr>
          </a:p>
          <a:p>
            <a:pPr marL="0" indent="0">
              <a:lnSpc>
                <a:spcPct val="160000"/>
              </a:lnSpc>
              <a:buClr>
                <a:srgbClr val="CC0000"/>
              </a:buClr>
              <a:buNone/>
            </a:pPr>
            <a:endParaRPr lang="zh-CN" altLang="en-US" sz="2400" b="1">
              <a:solidFill>
                <a:srgbClr val="000000"/>
              </a:solidFill>
              <a:latin typeface="黑体" panose="02010609060101010101" pitchFamily="49" charset="-122"/>
              <a:ea typeface="黑体" panose="02010609060101010101" pitchFamily="49" charset="-122"/>
            </a:endParaRPr>
          </a:p>
        </p:txBody>
      </p:sp>
      <p:pic>
        <p:nvPicPr>
          <p:cNvPr id="5" name="图片 4">
            <a:extLst>
              <a:ext uri="{FF2B5EF4-FFF2-40B4-BE49-F238E27FC236}">
                <a16:creationId xmlns:a16="http://schemas.microsoft.com/office/drawing/2014/main" id="{01B2A544-2633-415F-ADEC-292958214B12}"/>
              </a:ext>
            </a:extLst>
          </p:cNvPr>
          <p:cNvPicPr>
            <a:picLocks noChangeAspect="1"/>
          </p:cNvPicPr>
          <p:nvPr/>
        </p:nvPicPr>
        <p:blipFill>
          <a:blip r:embed="rId2"/>
          <a:stretch>
            <a:fillRect/>
          </a:stretch>
        </p:blipFill>
        <p:spPr>
          <a:xfrm>
            <a:off x="971600" y="2492896"/>
            <a:ext cx="6742857" cy="3485714"/>
          </a:xfrm>
          <a:prstGeom prst="rect">
            <a:avLst/>
          </a:prstGeom>
        </p:spPr>
      </p:pic>
      <p:sp>
        <p:nvSpPr>
          <p:cNvPr id="6" name="文本框 5">
            <a:extLst>
              <a:ext uri="{FF2B5EF4-FFF2-40B4-BE49-F238E27FC236}">
                <a16:creationId xmlns:a16="http://schemas.microsoft.com/office/drawing/2014/main" id="{61A9F3B5-BBC9-4E0E-8597-FFD641282B25}"/>
              </a:ext>
            </a:extLst>
          </p:cNvPr>
          <p:cNvSpPr txBox="1"/>
          <p:nvPr/>
        </p:nvSpPr>
        <p:spPr>
          <a:xfrm>
            <a:off x="8268585" y="1013608"/>
            <a:ext cx="527709" cy="461665"/>
          </a:xfrm>
          <a:prstGeom prst="rect">
            <a:avLst/>
          </a:prstGeom>
          <a:noFill/>
        </p:spPr>
        <p:txBody>
          <a:bodyPr wrap="none" rtlCol="0">
            <a:spAutoFit/>
          </a:bodyPr>
          <a:lstStyle/>
          <a:p>
            <a:r>
              <a:rPr lang="en-US" sz="2400"/>
              <a:t>46</a:t>
            </a:r>
          </a:p>
        </p:txBody>
      </p:sp>
    </p:spTree>
    <p:extLst>
      <p:ext uri="{BB962C8B-B14F-4D97-AF65-F5344CB8AC3E}">
        <p14:creationId xmlns:p14="http://schemas.microsoft.com/office/powerpoint/2010/main" val="61641089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B0E6CF43-B033-4B1D-9AC6-706417574F98}"/>
              </a:ext>
            </a:extLst>
          </p:cNvPr>
          <p:cNvSpPr txBox="1"/>
          <p:nvPr/>
        </p:nvSpPr>
        <p:spPr>
          <a:xfrm>
            <a:off x="611560" y="116632"/>
            <a:ext cx="5109091" cy="1077218"/>
          </a:xfrm>
          <a:prstGeom prst="rect">
            <a:avLst/>
          </a:prstGeom>
          <a:noFill/>
        </p:spPr>
        <p:txBody>
          <a:bodyPr wrap="none" rtlCol="0">
            <a:spAutoFit/>
          </a:bodyPr>
          <a:lstStyle/>
          <a:p>
            <a:r>
              <a:rPr lang="en-US" altLang="zh-CN" sz="3200">
                <a:solidFill>
                  <a:schemeClr val="bg1"/>
                </a:solidFill>
                <a:latin typeface="黑体" panose="02010609060101010101" pitchFamily="49" charset="-122"/>
                <a:ea typeface="黑体" panose="02010609060101010101" pitchFamily="49" charset="-122"/>
              </a:rPr>
              <a:t>1.2 </a:t>
            </a:r>
            <a:r>
              <a:rPr lang="zh-CN" altLang="en-US" sz="3200">
                <a:solidFill>
                  <a:schemeClr val="bg1"/>
                </a:solidFill>
                <a:latin typeface="黑体" panose="02010609060101010101" pitchFamily="49" charset="-122"/>
                <a:ea typeface="黑体" panose="02010609060101010101" pitchFamily="49" charset="-122"/>
              </a:rPr>
              <a:t>人工智能的产生与发展</a:t>
            </a:r>
          </a:p>
          <a:p>
            <a:endParaRPr lang="en-US" sz="3200">
              <a:solidFill>
                <a:schemeClr val="bg1"/>
              </a:solidFill>
              <a:latin typeface="黑体" panose="02010609060101010101" pitchFamily="49" charset="-122"/>
              <a:ea typeface="黑体" panose="02010609060101010101" pitchFamily="49" charset="-122"/>
            </a:endParaRPr>
          </a:p>
        </p:txBody>
      </p:sp>
      <p:sp>
        <p:nvSpPr>
          <p:cNvPr id="3" name="Rectangle 3">
            <a:extLst>
              <a:ext uri="{FF2B5EF4-FFF2-40B4-BE49-F238E27FC236}">
                <a16:creationId xmlns:a16="http://schemas.microsoft.com/office/drawing/2014/main" id="{B128C955-B2C6-4FF9-9DE9-2F77059D7894}"/>
              </a:ext>
            </a:extLst>
          </p:cNvPr>
          <p:cNvSpPr txBox="1">
            <a:spLocks noChangeArrowheads="1"/>
          </p:cNvSpPr>
          <p:nvPr/>
        </p:nvSpPr>
        <p:spPr bwMode="auto">
          <a:xfrm>
            <a:off x="277020" y="1077778"/>
            <a:ext cx="8866980" cy="7949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anchor="t" anchorCtr="0" compatLnSpc="1">
            <a:prstTxWarp prst="textNoShape">
              <a:avLst/>
            </a:prstTxWarp>
          </a:bodyPr>
          <a:lstStyle>
            <a:lvl1pPr marL="469900" indent="-469900" algn="l" rtl="0" fontAlgn="base">
              <a:lnSpc>
                <a:spcPct val="120000"/>
              </a:lnSpc>
              <a:spcBef>
                <a:spcPct val="40000"/>
              </a:spcBef>
              <a:spcAft>
                <a:spcPct val="0"/>
              </a:spcAft>
              <a:buClr>
                <a:schemeClr val="accent2"/>
              </a:buClr>
              <a:buFont typeface="Wingdings" panose="05000000000000000000" pitchFamily="2" charset="2"/>
              <a:buChar char="o"/>
              <a:defRPr sz="2800" kern="1200">
                <a:solidFill>
                  <a:schemeClr val="tx1"/>
                </a:solidFill>
                <a:latin typeface="+mn-lt"/>
                <a:ea typeface="+mn-ea"/>
                <a:cs typeface="+mn-cs"/>
              </a:defRPr>
            </a:lvl1pPr>
            <a:lvl2pPr marL="908050" indent="-436563" algn="l" rtl="0" fontAlgn="base">
              <a:spcBef>
                <a:spcPct val="20000"/>
              </a:spcBef>
              <a:spcAft>
                <a:spcPct val="0"/>
              </a:spcAft>
              <a:buClr>
                <a:schemeClr val="accent2"/>
              </a:buClr>
              <a:buFont typeface="Wingdings" panose="05000000000000000000" pitchFamily="2" charset="2"/>
              <a:buChar char="n"/>
              <a:defRPr sz="2600" kern="1200">
                <a:solidFill>
                  <a:schemeClr val="folHlink"/>
                </a:solidFill>
                <a:latin typeface="+mn-lt"/>
                <a:ea typeface="+mn-ea"/>
                <a:cs typeface="+mn-cs"/>
              </a:defRPr>
            </a:lvl2pPr>
            <a:lvl3pPr marL="1304925" indent="-395288" algn="l" rtl="0" fontAlgn="base">
              <a:spcBef>
                <a:spcPct val="20000"/>
              </a:spcBef>
              <a:spcAft>
                <a:spcPct val="0"/>
              </a:spcAft>
              <a:buClr>
                <a:schemeClr val="accent2"/>
              </a:buClr>
              <a:buFont typeface="Wingdings" panose="05000000000000000000" pitchFamily="2" charset="2"/>
              <a:buChar char="o"/>
              <a:defRPr sz="2300" kern="1200">
                <a:solidFill>
                  <a:srgbClr val="009900"/>
                </a:solidFill>
                <a:latin typeface="+mn-lt"/>
                <a:ea typeface="+mn-ea"/>
                <a:cs typeface="+mn-cs"/>
              </a:defRPr>
            </a:lvl3pPr>
            <a:lvl4pPr marL="1693863" indent="-387350" algn="l" rtl="0" fontAlgn="base">
              <a:spcBef>
                <a:spcPct val="20000"/>
              </a:spcBef>
              <a:spcAft>
                <a:spcPct val="0"/>
              </a:spcAft>
              <a:buClr>
                <a:schemeClr val="accent2"/>
              </a:buClr>
              <a:buFont typeface="Wingdings" panose="05000000000000000000" pitchFamily="2" charset="2"/>
              <a:buChar char="n"/>
              <a:defRPr sz="2000" kern="1200">
                <a:solidFill>
                  <a:srgbClr val="0099CC"/>
                </a:solidFill>
                <a:latin typeface="+mn-lt"/>
                <a:ea typeface="+mn-ea"/>
                <a:cs typeface="+mn-cs"/>
              </a:defRPr>
            </a:lvl4pPr>
            <a:lvl5pPr marL="2093913" indent="-398463" algn="l" rtl="0" fontAlgn="base">
              <a:spcBef>
                <a:spcPct val="25000"/>
              </a:spcBef>
              <a:spcAft>
                <a:spcPct val="0"/>
              </a:spcAft>
              <a:buClr>
                <a:schemeClr val="accent2"/>
              </a:buClr>
              <a:buFont typeface="Wingdings" panose="05000000000000000000" pitchFamily="2" charset="2"/>
              <a:buChar char="§"/>
              <a:defRPr sz="2000" kern="1200">
                <a:solidFill>
                  <a:srgbClr val="99CC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60000"/>
              </a:lnSpc>
              <a:buClr>
                <a:srgbClr val="CC0000"/>
              </a:buClr>
              <a:buNone/>
            </a:pPr>
            <a:r>
              <a:rPr lang="en-US" altLang="zh-CN" sz="2400" b="1">
                <a:solidFill>
                  <a:srgbClr val="000000"/>
                </a:solidFill>
                <a:latin typeface="黑体" panose="02010609060101010101" pitchFamily="49" charset="-122"/>
                <a:ea typeface="黑体" panose="02010609060101010101" pitchFamily="49" charset="-122"/>
              </a:rPr>
              <a:t>1.2.3 </a:t>
            </a:r>
            <a:r>
              <a:rPr lang="zh-CN" altLang="en-US" sz="2400" b="1">
                <a:solidFill>
                  <a:srgbClr val="000000"/>
                </a:solidFill>
                <a:latin typeface="黑体" panose="02010609060101010101" pitchFamily="49" charset="-122"/>
                <a:ea typeface="黑体" panose="02010609060101010101" pitchFamily="49" charset="-122"/>
              </a:rPr>
              <a:t>人工智能的第三次繁荣</a:t>
            </a:r>
            <a:endParaRPr lang="en-US" altLang="zh-CN" sz="2400" b="1">
              <a:solidFill>
                <a:srgbClr val="000000"/>
              </a:solidFill>
              <a:latin typeface="黑体" panose="02010609060101010101" pitchFamily="49" charset="-122"/>
              <a:ea typeface="黑体" panose="02010609060101010101" pitchFamily="49" charset="-122"/>
            </a:endParaRPr>
          </a:p>
          <a:p>
            <a:pPr marL="0" indent="0">
              <a:lnSpc>
                <a:spcPct val="160000"/>
              </a:lnSpc>
              <a:buClr>
                <a:srgbClr val="CC0000"/>
              </a:buClr>
              <a:buNone/>
            </a:pPr>
            <a:r>
              <a:rPr lang="zh-CN" altLang="en-US" sz="2400" b="1">
                <a:solidFill>
                  <a:srgbClr val="000000"/>
                </a:solidFill>
                <a:latin typeface="黑体" panose="02010609060101010101" pitchFamily="49" charset="-122"/>
                <a:ea typeface="黑体" panose="02010609060101010101" pitchFamily="49" charset="-122"/>
              </a:rPr>
              <a:t>支持向量机</a:t>
            </a:r>
            <a:r>
              <a:rPr lang="en-US" altLang="zh-CN" sz="2400" b="1">
                <a:solidFill>
                  <a:srgbClr val="000000"/>
                </a:solidFill>
                <a:latin typeface="黑体" panose="02010609060101010101" pitchFamily="49" charset="-122"/>
                <a:ea typeface="黑体" panose="02010609060101010101" pitchFamily="49" charset="-122"/>
              </a:rPr>
              <a:t>SVM</a:t>
            </a:r>
          </a:p>
          <a:p>
            <a:pPr marL="0" indent="0">
              <a:lnSpc>
                <a:spcPct val="100000"/>
              </a:lnSpc>
              <a:buClr>
                <a:srgbClr val="CC0000"/>
              </a:buClr>
              <a:buNone/>
            </a:pPr>
            <a:endParaRPr lang="en-US" altLang="zh-CN" sz="2400" b="1">
              <a:solidFill>
                <a:srgbClr val="000000"/>
              </a:solidFill>
              <a:latin typeface="黑体" panose="02010609060101010101" pitchFamily="49" charset="-122"/>
              <a:ea typeface="黑体" panose="02010609060101010101" pitchFamily="49" charset="-122"/>
            </a:endParaRPr>
          </a:p>
          <a:p>
            <a:pPr marL="0" indent="0">
              <a:lnSpc>
                <a:spcPct val="100000"/>
              </a:lnSpc>
              <a:buClr>
                <a:srgbClr val="CC0000"/>
              </a:buClr>
              <a:buNone/>
            </a:pPr>
            <a:r>
              <a:rPr lang="zh-CN" altLang="en-US" sz="2400" b="1">
                <a:solidFill>
                  <a:srgbClr val="000000"/>
                </a:solidFill>
                <a:latin typeface="黑体" panose="02010609060101010101" pitchFamily="49" charset="-122"/>
                <a:ea typeface="黑体" panose="02010609060101010101" pitchFamily="49" charset="-122"/>
              </a:rPr>
              <a:t>基于统计的机器学习</a:t>
            </a:r>
            <a:endParaRPr lang="en-US" altLang="zh-CN" sz="2400" b="1">
              <a:solidFill>
                <a:srgbClr val="000000"/>
              </a:solidFill>
              <a:latin typeface="黑体" panose="02010609060101010101" pitchFamily="49" charset="-122"/>
              <a:ea typeface="黑体" panose="02010609060101010101" pitchFamily="49" charset="-122"/>
            </a:endParaRPr>
          </a:p>
          <a:p>
            <a:pPr marL="0" indent="0">
              <a:lnSpc>
                <a:spcPct val="100000"/>
              </a:lnSpc>
              <a:buClr>
                <a:srgbClr val="CC0000"/>
              </a:buClr>
              <a:buNone/>
            </a:pPr>
            <a:r>
              <a:rPr lang="zh-CN" altLang="en-US" sz="2400" b="1">
                <a:solidFill>
                  <a:srgbClr val="000000"/>
                </a:solidFill>
                <a:latin typeface="黑体" panose="02010609060101010101" pitchFamily="49" charset="-122"/>
                <a:ea typeface="黑体" panose="02010609060101010101" pitchFamily="49" charset="-122"/>
              </a:rPr>
              <a:t>发展迅速，支持向量</a:t>
            </a:r>
            <a:endParaRPr lang="en-US" altLang="zh-CN" sz="2400" b="1">
              <a:solidFill>
                <a:srgbClr val="000000"/>
              </a:solidFill>
              <a:latin typeface="黑体" panose="02010609060101010101" pitchFamily="49" charset="-122"/>
              <a:ea typeface="黑体" panose="02010609060101010101" pitchFamily="49" charset="-122"/>
            </a:endParaRPr>
          </a:p>
          <a:p>
            <a:pPr marL="0" indent="0">
              <a:lnSpc>
                <a:spcPct val="100000"/>
              </a:lnSpc>
              <a:buClr>
                <a:srgbClr val="CC0000"/>
              </a:buClr>
              <a:buNone/>
            </a:pPr>
            <a:r>
              <a:rPr lang="zh-CN" altLang="en-US" sz="2400" b="1">
                <a:solidFill>
                  <a:srgbClr val="000000"/>
                </a:solidFill>
                <a:latin typeface="黑体" panose="02010609060101010101" pitchFamily="49" charset="-122"/>
                <a:ea typeface="黑体" panose="02010609060101010101" pitchFamily="49" charset="-122"/>
              </a:rPr>
              <a:t>机</a:t>
            </a:r>
            <a:r>
              <a:rPr lang="en-US" altLang="zh-CN" sz="2400" b="1">
                <a:solidFill>
                  <a:srgbClr val="000000"/>
                </a:solidFill>
                <a:latin typeface="黑体" panose="02010609060101010101" pitchFamily="49" charset="-122"/>
                <a:ea typeface="黑体" panose="02010609060101010101" pitchFamily="49" charset="-122"/>
              </a:rPr>
              <a:t>SVM</a:t>
            </a:r>
            <a:r>
              <a:rPr lang="zh-CN" altLang="en-US" sz="2400" b="1">
                <a:solidFill>
                  <a:srgbClr val="000000"/>
                </a:solidFill>
                <a:latin typeface="黑体" panose="02010609060101010101" pitchFamily="49" charset="-122"/>
                <a:ea typeface="黑体" panose="02010609060101010101" pitchFamily="49" charset="-122"/>
              </a:rPr>
              <a:t>就是其中的代</a:t>
            </a:r>
            <a:endParaRPr lang="en-US" altLang="zh-CN" sz="2400" b="1">
              <a:solidFill>
                <a:srgbClr val="000000"/>
              </a:solidFill>
              <a:latin typeface="黑体" panose="02010609060101010101" pitchFamily="49" charset="-122"/>
              <a:ea typeface="黑体" panose="02010609060101010101" pitchFamily="49" charset="-122"/>
            </a:endParaRPr>
          </a:p>
          <a:p>
            <a:pPr marL="0" indent="0">
              <a:lnSpc>
                <a:spcPct val="100000"/>
              </a:lnSpc>
              <a:buClr>
                <a:srgbClr val="CC0000"/>
              </a:buClr>
              <a:buNone/>
            </a:pPr>
            <a:r>
              <a:rPr lang="zh-CN" altLang="en-US" sz="2400" b="1">
                <a:solidFill>
                  <a:srgbClr val="000000"/>
                </a:solidFill>
                <a:latin typeface="黑体" panose="02010609060101010101" pitchFamily="49" charset="-122"/>
                <a:ea typeface="黑体" panose="02010609060101010101" pitchFamily="49" charset="-122"/>
              </a:rPr>
              <a:t>表性技术之一。</a:t>
            </a:r>
          </a:p>
          <a:p>
            <a:pPr marL="0" indent="0">
              <a:lnSpc>
                <a:spcPct val="160000"/>
              </a:lnSpc>
              <a:buClr>
                <a:srgbClr val="CC0000"/>
              </a:buClr>
              <a:buNone/>
            </a:pPr>
            <a:endParaRPr lang="en-US" altLang="zh-CN" sz="2400" b="1">
              <a:solidFill>
                <a:srgbClr val="000000"/>
              </a:solidFill>
              <a:latin typeface="黑体" panose="02010609060101010101" pitchFamily="49" charset="-122"/>
              <a:ea typeface="黑体" panose="02010609060101010101" pitchFamily="49" charset="-122"/>
            </a:endParaRPr>
          </a:p>
          <a:p>
            <a:pPr marL="0" indent="0">
              <a:lnSpc>
                <a:spcPct val="160000"/>
              </a:lnSpc>
              <a:buClr>
                <a:srgbClr val="CC0000"/>
              </a:buClr>
              <a:buNone/>
            </a:pPr>
            <a:endParaRPr lang="en-US" altLang="zh-CN" sz="2400" b="1">
              <a:solidFill>
                <a:srgbClr val="000000"/>
              </a:solidFill>
              <a:latin typeface="黑体" panose="02010609060101010101" pitchFamily="49" charset="-122"/>
              <a:ea typeface="黑体" panose="02010609060101010101" pitchFamily="49" charset="-122"/>
            </a:endParaRPr>
          </a:p>
          <a:p>
            <a:pPr marL="0" indent="0">
              <a:lnSpc>
                <a:spcPct val="160000"/>
              </a:lnSpc>
              <a:buClr>
                <a:srgbClr val="CC0000"/>
              </a:buClr>
              <a:buNone/>
            </a:pPr>
            <a:endParaRPr lang="zh-CN" altLang="en-US" sz="2400" b="1">
              <a:solidFill>
                <a:srgbClr val="000000"/>
              </a:solidFill>
              <a:latin typeface="黑体" panose="02010609060101010101" pitchFamily="49" charset="-122"/>
              <a:ea typeface="黑体" panose="02010609060101010101" pitchFamily="49" charset="-122"/>
            </a:endParaRPr>
          </a:p>
        </p:txBody>
      </p:sp>
      <p:pic>
        <p:nvPicPr>
          <p:cNvPr id="6" name="图片 5">
            <a:extLst>
              <a:ext uri="{FF2B5EF4-FFF2-40B4-BE49-F238E27FC236}">
                <a16:creationId xmlns:a16="http://schemas.microsoft.com/office/drawing/2014/main" id="{9EE40282-663F-4CBE-BF01-C19F07B2EF17}"/>
              </a:ext>
            </a:extLst>
          </p:cNvPr>
          <p:cNvPicPr>
            <a:picLocks noChangeAspect="1"/>
          </p:cNvPicPr>
          <p:nvPr/>
        </p:nvPicPr>
        <p:blipFill>
          <a:blip r:embed="rId2"/>
          <a:stretch>
            <a:fillRect/>
          </a:stretch>
        </p:blipFill>
        <p:spPr>
          <a:xfrm>
            <a:off x="4211960" y="1996186"/>
            <a:ext cx="4200706" cy="3784036"/>
          </a:xfrm>
          <a:prstGeom prst="rect">
            <a:avLst/>
          </a:prstGeom>
        </p:spPr>
      </p:pic>
      <p:sp>
        <p:nvSpPr>
          <p:cNvPr id="5" name="文本框 4">
            <a:extLst>
              <a:ext uri="{FF2B5EF4-FFF2-40B4-BE49-F238E27FC236}">
                <a16:creationId xmlns:a16="http://schemas.microsoft.com/office/drawing/2014/main" id="{A16A4F14-D237-43CD-8E5B-664BE45D4C39}"/>
              </a:ext>
            </a:extLst>
          </p:cNvPr>
          <p:cNvSpPr txBox="1"/>
          <p:nvPr/>
        </p:nvSpPr>
        <p:spPr>
          <a:xfrm>
            <a:off x="8368051" y="1013608"/>
            <a:ext cx="527709" cy="461665"/>
          </a:xfrm>
          <a:prstGeom prst="rect">
            <a:avLst/>
          </a:prstGeom>
          <a:noFill/>
        </p:spPr>
        <p:txBody>
          <a:bodyPr wrap="none" rtlCol="0">
            <a:spAutoFit/>
          </a:bodyPr>
          <a:lstStyle/>
          <a:p>
            <a:r>
              <a:rPr lang="en-US" sz="2400"/>
              <a:t>47</a:t>
            </a:r>
          </a:p>
        </p:txBody>
      </p:sp>
    </p:spTree>
    <p:extLst>
      <p:ext uri="{BB962C8B-B14F-4D97-AF65-F5344CB8AC3E}">
        <p14:creationId xmlns:p14="http://schemas.microsoft.com/office/powerpoint/2010/main" val="169691907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B0E6CF43-B033-4B1D-9AC6-706417574F98}"/>
              </a:ext>
            </a:extLst>
          </p:cNvPr>
          <p:cNvSpPr txBox="1"/>
          <p:nvPr/>
        </p:nvSpPr>
        <p:spPr>
          <a:xfrm>
            <a:off x="611560" y="116632"/>
            <a:ext cx="5109091" cy="1077218"/>
          </a:xfrm>
          <a:prstGeom prst="rect">
            <a:avLst/>
          </a:prstGeom>
          <a:noFill/>
        </p:spPr>
        <p:txBody>
          <a:bodyPr wrap="none" rtlCol="0">
            <a:spAutoFit/>
          </a:bodyPr>
          <a:lstStyle/>
          <a:p>
            <a:r>
              <a:rPr lang="en-US" altLang="zh-CN" sz="3200">
                <a:solidFill>
                  <a:schemeClr val="bg1"/>
                </a:solidFill>
                <a:latin typeface="黑体" panose="02010609060101010101" pitchFamily="49" charset="-122"/>
                <a:ea typeface="黑体" panose="02010609060101010101" pitchFamily="49" charset="-122"/>
              </a:rPr>
              <a:t>1.2 </a:t>
            </a:r>
            <a:r>
              <a:rPr lang="zh-CN" altLang="en-US" sz="3200">
                <a:solidFill>
                  <a:schemeClr val="bg1"/>
                </a:solidFill>
                <a:latin typeface="黑体" panose="02010609060101010101" pitchFamily="49" charset="-122"/>
                <a:ea typeface="黑体" panose="02010609060101010101" pitchFamily="49" charset="-122"/>
              </a:rPr>
              <a:t>人工智能的产生与发展</a:t>
            </a:r>
          </a:p>
          <a:p>
            <a:endParaRPr lang="en-US" sz="3200">
              <a:solidFill>
                <a:schemeClr val="bg1"/>
              </a:solidFill>
              <a:latin typeface="黑体" panose="02010609060101010101" pitchFamily="49" charset="-122"/>
              <a:ea typeface="黑体" panose="02010609060101010101" pitchFamily="49" charset="-122"/>
            </a:endParaRPr>
          </a:p>
        </p:txBody>
      </p:sp>
      <p:sp>
        <p:nvSpPr>
          <p:cNvPr id="3" name="Rectangle 3">
            <a:extLst>
              <a:ext uri="{FF2B5EF4-FFF2-40B4-BE49-F238E27FC236}">
                <a16:creationId xmlns:a16="http://schemas.microsoft.com/office/drawing/2014/main" id="{B128C955-B2C6-4FF9-9DE9-2F77059D7894}"/>
              </a:ext>
            </a:extLst>
          </p:cNvPr>
          <p:cNvSpPr txBox="1">
            <a:spLocks noChangeArrowheads="1"/>
          </p:cNvSpPr>
          <p:nvPr/>
        </p:nvSpPr>
        <p:spPr bwMode="auto">
          <a:xfrm>
            <a:off x="277020" y="1077778"/>
            <a:ext cx="8866980" cy="7949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anchor="t" anchorCtr="0" compatLnSpc="1">
            <a:prstTxWarp prst="textNoShape">
              <a:avLst/>
            </a:prstTxWarp>
          </a:bodyPr>
          <a:lstStyle>
            <a:lvl1pPr marL="469900" indent="-469900" algn="l" rtl="0" fontAlgn="base">
              <a:lnSpc>
                <a:spcPct val="120000"/>
              </a:lnSpc>
              <a:spcBef>
                <a:spcPct val="40000"/>
              </a:spcBef>
              <a:spcAft>
                <a:spcPct val="0"/>
              </a:spcAft>
              <a:buClr>
                <a:schemeClr val="accent2"/>
              </a:buClr>
              <a:buFont typeface="Wingdings" panose="05000000000000000000" pitchFamily="2" charset="2"/>
              <a:buChar char="o"/>
              <a:defRPr sz="2800" kern="1200">
                <a:solidFill>
                  <a:schemeClr val="tx1"/>
                </a:solidFill>
                <a:latin typeface="+mn-lt"/>
                <a:ea typeface="+mn-ea"/>
                <a:cs typeface="+mn-cs"/>
              </a:defRPr>
            </a:lvl1pPr>
            <a:lvl2pPr marL="908050" indent="-436563" algn="l" rtl="0" fontAlgn="base">
              <a:spcBef>
                <a:spcPct val="20000"/>
              </a:spcBef>
              <a:spcAft>
                <a:spcPct val="0"/>
              </a:spcAft>
              <a:buClr>
                <a:schemeClr val="accent2"/>
              </a:buClr>
              <a:buFont typeface="Wingdings" panose="05000000000000000000" pitchFamily="2" charset="2"/>
              <a:buChar char="n"/>
              <a:defRPr sz="2600" kern="1200">
                <a:solidFill>
                  <a:schemeClr val="folHlink"/>
                </a:solidFill>
                <a:latin typeface="+mn-lt"/>
                <a:ea typeface="+mn-ea"/>
                <a:cs typeface="+mn-cs"/>
              </a:defRPr>
            </a:lvl2pPr>
            <a:lvl3pPr marL="1304925" indent="-395288" algn="l" rtl="0" fontAlgn="base">
              <a:spcBef>
                <a:spcPct val="20000"/>
              </a:spcBef>
              <a:spcAft>
                <a:spcPct val="0"/>
              </a:spcAft>
              <a:buClr>
                <a:schemeClr val="accent2"/>
              </a:buClr>
              <a:buFont typeface="Wingdings" panose="05000000000000000000" pitchFamily="2" charset="2"/>
              <a:buChar char="o"/>
              <a:defRPr sz="2300" kern="1200">
                <a:solidFill>
                  <a:srgbClr val="009900"/>
                </a:solidFill>
                <a:latin typeface="+mn-lt"/>
                <a:ea typeface="+mn-ea"/>
                <a:cs typeface="+mn-cs"/>
              </a:defRPr>
            </a:lvl3pPr>
            <a:lvl4pPr marL="1693863" indent="-387350" algn="l" rtl="0" fontAlgn="base">
              <a:spcBef>
                <a:spcPct val="20000"/>
              </a:spcBef>
              <a:spcAft>
                <a:spcPct val="0"/>
              </a:spcAft>
              <a:buClr>
                <a:schemeClr val="accent2"/>
              </a:buClr>
              <a:buFont typeface="Wingdings" panose="05000000000000000000" pitchFamily="2" charset="2"/>
              <a:buChar char="n"/>
              <a:defRPr sz="2000" kern="1200">
                <a:solidFill>
                  <a:srgbClr val="0099CC"/>
                </a:solidFill>
                <a:latin typeface="+mn-lt"/>
                <a:ea typeface="+mn-ea"/>
                <a:cs typeface="+mn-cs"/>
              </a:defRPr>
            </a:lvl4pPr>
            <a:lvl5pPr marL="2093913" indent="-398463" algn="l" rtl="0" fontAlgn="base">
              <a:spcBef>
                <a:spcPct val="25000"/>
              </a:spcBef>
              <a:spcAft>
                <a:spcPct val="0"/>
              </a:spcAft>
              <a:buClr>
                <a:schemeClr val="accent2"/>
              </a:buClr>
              <a:buFont typeface="Wingdings" panose="05000000000000000000" pitchFamily="2" charset="2"/>
              <a:buChar char="§"/>
              <a:defRPr sz="2000" kern="1200">
                <a:solidFill>
                  <a:srgbClr val="99CC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60000"/>
              </a:lnSpc>
              <a:buClr>
                <a:srgbClr val="CC0000"/>
              </a:buClr>
              <a:buNone/>
            </a:pPr>
            <a:r>
              <a:rPr lang="en-US" altLang="zh-CN" sz="2400" b="1">
                <a:solidFill>
                  <a:srgbClr val="000000"/>
                </a:solidFill>
                <a:latin typeface="黑体" panose="02010609060101010101" pitchFamily="49" charset="-122"/>
                <a:ea typeface="黑体" panose="02010609060101010101" pitchFamily="49" charset="-122"/>
              </a:rPr>
              <a:t>1.2.2 </a:t>
            </a:r>
            <a:r>
              <a:rPr lang="zh-CN" altLang="en-US" sz="2400" b="1">
                <a:solidFill>
                  <a:srgbClr val="000000"/>
                </a:solidFill>
                <a:latin typeface="黑体" panose="02010609060101010101" pitchFamily="49" charset="-122"/>
                <a:ea typeface="黑体" panose="02010609060101010101" pitchFamily="49" charset="-122"/>
              </a:rPr>
              <a:t>人工智能的第三次繁荣</a:t>
            </a:r>
            <a:endParaRPr lang="en-US" altLang="zh-CN" sz="2400" b="1">
              <a:solidFill>
                <a:srgbClr val="000000"/>
              </a:solidFill>
              <a:latin typeface="黑体" panose="02010609060101010101" pitchFamily="49" charset="-122"/>
              <a:ea typeface="黑体" panose="02010609060101010101" pitchFamily="49" charset="-122"/>
            </a:endParaRPr>
          </a:p>
          <a:p>
            <a:pPr marL="0" indent="0">
              <a:lnSpc>
                <a:spcPct val="160000"/>
              </a:lnSpc>
              <a:buClr>
                <a:srgbClr val="CC0000"/>
              </a:buClr>
              <a:buNone/>
            </a:pPr>
            <a:r>
              <a:rPr lang="zh-CN" altLang="en-US" sz="2400" b="1">
                <a:solidFill>
                  <a:srgbClr val="000000"/>
                </a:solidFill>
                <a:latin typeface="黑体" panose="02010609060101010101" pitchFamily="49" charset="-122"/>
                <a:ea typeface="黑体" panose="02010609060101010101" pitchFamily="49" charset="-122"/>
              </a:rPr>
              <a:t>支持向量机</a:t>
            </a:r>
            <a:r>
              <a:rPr lang="en-US" altLang="zh-CN" sz="2400" b="1">
                <a:solidFill>
                  <a:srgbClr val="000000"/>
                </a:solidFill>
                <a:latin typeface="黑体" panose="02010609060101010101" pitchFamily="49" charset="-122"/>
                <a:ea typeface="黑体" panose="02010609060101010101" pitchFamily="49" charset="-122"/>
              </a:rPr>
              <a:t>SVM</a:t>
            </a:r>
            <a:endParaRPr lang="zh-CN" altLang="en-US" sz="2400" b="1">
              <a:solidFill>
                <a:srgbClr val="000000"/>
              </a:solidFill>
              <a:latin typeface="黑体" panose="02010609060101010101" pitchFamily="49" charset="-122"/>
              <a:ea typeface="黑体" panose="02010609060101010101" pitchFamily="49" charset="-122"/>
            </a:endParaRPr>
          </a:p>
          <a:p>
            <a:pPr marL="0" indent="0">
              <a:lnSpc>
                <a:spcPct val="160000"/>
              </a:lnSpc>
              <a:buClr>
                <a:srgbClr val="CC0000"/>
              </a:buClr>
              <a:buNone/>
            </a:pPr>
            <a:endParaRPr lang="en-US" altLang="zh-CN" sz="2400" b="1">
              <a:solidFill>
                <a:srgbClr val="000000"/>
              </a:solidFill>
              <a:latin typeface="黑体" panose="02010609060101010101" pitchFamily="49" charset="-122"/>
              <a:ea typeface="黑体" panose="02010609060101010101" pitchFamily="49" charset="-122"/>
            </a:endParaRPr>
          </a:p>
          <a:p>
            <a:pPr marL="0" indent="0">
              <a:lnSpc>
                <a:spcPct val="160000"/>
              </a:lnSpc>
              <a:buClr>
                <a:srgbClr val="CC0000"/>
              </a:buClr>
              <a:buNone/>
            </a:pPr>
            <a:endParaRPr lang="en-US" altLang="zh-CN" sz="2400" b="1">
              <a:solidFill>
                <a:srgbClr val="000000"/>
              </a:solidFill>
              <a:latin typeface="黑体" panose="02010609060101010101" pitchFamily="49" charset="-122"/>
              <a:ea typeface="黑体" panose="02010609060101010101" pitchFamily="49" charset="-122"/>
            </a:endParaRPr>
          </a:p>
          <a:p>
            <a:pPr marL="0" indent="0">
              <a:lnSpc>
                <a:spcPct val="160000"/>
              </a:lnSpc>
              <a:buClr>
                <a:srgbClr val="CC0000"/>
              </a:buClr>
              <a:buNone/>
            </a:pPr>
            <a:endParaRPr lang="zh-CN" altLang="en-US" sz="2400" b="1">
              <a:solidFill>
                <a:srgbClr val="000000"/>
              </a:solidFill>
              <a:latin typeface="黑体" panose="02010609060101010101" pitchFamily="49" charset="-122"/>
              <a:ea typeface="黑体" panose="02010609060101010101" pitchFamily="49" charset="-122"/>
            </a:endParaRPr>
          </a:p>
        </p:txBody>
      </p:sp>
      <p:pic>
        <p:nvPicPr>
          <p:cNvPr id="5" name="图片 4">
            <a:extLst>
              <a:ext uri="{FF2B5EF4-FFF2-40B4-BE49-F238E27FC236}">
                <a16:creationId xmlns:a16="http://schemas.microsoft.com/office/drawing/2014/main" id="{DFEC5CF4-3D2C-4C93-8D0E-CE1F9BFBC972}"/>
              </a:ext>
            </a:extLst>
          </p:cNvPr>
          <p:cNvPicPr>
            <a:picLocks noChangeAspect="1"/>
          </p:cNvPicPr>
          <p:nvPr/>
        </p:nvPicPr>
        <p:blipFill>
          <a:blip r:embed="rId2"/>
          <a:stretch>
            <a:fillRect/>
          </a:stretch>
        </p:blipFill>
        <p:spPr>
          <a:xfrm>
            <a:off x="899592" y="2420888"/>
            <a:ext cx="7057143" cy="3732422"/>
          </a:xfrm>
          <a:prstGeom prst="rect">
            <a:avLst/>
          </a:prstGeom>
        </p:spPr>
      </p:pic>
      <p:sp>
        <p:nvSpPr>
          <p:cNvPr id="6" name="文本框 5">
            <a:extLst>
              <a:ext uri="{FF2B5EF4-FFF2-40B4-BE49-F238E27FC236}">
                <a16:creationId xmlns:a16="http://schemas.microsoft.com/office/drawing/2014/main" id="{675D572B-99FA-4588-9320-107BCA992078}"/>
              </a:ext>
            </a:extLst>
          </p:cNvPr>
          <p:cNvSpPr txBox="1"/>
          <p:nvPr/>
        </p:nvSpPr>
        <p:spPr>
          <a:xfrm>
            <a:off x="3149267" y="2464582"/>
            <a:ext cx="4572000" cy="400110"/>
          </a:xfrm>
          <a:prstGeom prst="rect">
            <a:avLst/>
          </a:prstGeom>
          <a:noFill/>
        </p:spPr>
        <p:txBody>
          <a:bodyPr wrap="square">
            <a:spAutoFit/>
          </a:bodyPr>
          <a:lstStyle/>
          <a:p>
            <a:r>
              <a:rPr lang="zh-CN" sz="2000">
                <a:effectLst/>
                <a:latin typeface="黑体" panose="02010609060101010101" pitchFamily="49" charset="-122"/>
                <a:ea typeface="黑体" panose="02010609060101010101" pitchFamily="49" charset="-122"/>
                <a:cs typeface="Arial" panose="020B0604020202020204" pitchFamily="34" charset="0"/>
              </a:rPr>
              <a:t>俄罗斯统计学家、数学家</a:t>
            </a:r>
            <a:endParaRPr lang="en-US" sz="2000">
              <a:latin typeface="黑体" panose="02010609060101010101" pitchFamily="49" charset="-122"/>
              <a:ea typeface="黑体" panose="02010609060101010101" pitchFamily="49" charset="-122"/>
            </a:endParaRPr>
          </a:p>
        </p:txBody>
      </p:sp>
      <p:sp>
        <p:nvSpPr>
          <p:cNvPr id="7" name="文本框 6">
            <a:extLst>
              <a:ext uri="{FF2B5EF4-FFF2-40B4-BE49-F238E27FC236}">
                <a16:creationId xmlns:a16="http://schemas.microsoft.com/office/drawing/2014/main" id="{9BE1EE60-B0AA-4D06-BB55-FE7F6F6B2805}"/>
              </a:ext>
            </a:extLst>
          </p:cNvPr>
          <p:cNvSpPr txBox="1"/>
          <p:nvPr/>
        </p:nvSpPr>
        <p:spPr>
          <a:xfrm>
            <a:off x="3166105" y="3886989"/>
            <a:ext cx="4572000" cy="400110"/>
          </a:xfrm>
          <a:prstGeom prst="rect">
            <a:avLst/>
          </a:prstGeom>
          <a:noFill/>
        </p:spPr>
        <p:txBody>
          <a:bodyPr wrap="square">
            <a:spAutoFit/>
          </a:bodyPr>
          <a:lstStyle/>
          <a:p>
            <a:r>
              <a:rPr lang="zh-CN" altLang="en-US" sz="2000">
                <a:effectLst/>
                <a:latin typeface="黑体" panose="02010609060101010101" pitchFamily="49" charset="-122"/>
                <a:ea typeface="黑体" panose="02010609060101010101" pitchFamily="49" charset="-122"/>
                <a:cs typeface="Arial" panose="020B0604020202020204" pitchFamily="34" charset="0"/>
              </a:rPr>
              <a:t>美国科学家</a:t>
            </a:r>
            <a:endParaRPr lang="en-US" sz="2000">
              <a:latin typeface="黑体" panose="02010609060101010101" pitchFamily="49" charset="-122"/>
              <a:ea typeface="黑体" panose="02010609060101010101" pitchFamily="49" charset="-122"/>
            </a:endParaRPr>
          </a:p>
        </p:txBody>
      </p:sp>
      <p:sp>
        <p:nvSpPr>
          <p:cNvPr id="8" name="文本框 7">
            <a:extLst>
              <a:ext uri="{FF2B5EF4-FFF2-40B4-BE49-F238E27FC236}">
                <a16:creationId xmlns:a16="http://schemas.microsoft.com/office/drawing/2014/main" id="{2FFA97CF-5CFD-405D-AC46-A0B59B16EE9D}"/>
              </a:ext>
            </a:extLst>
          </p:cNvPr>
          <p:cNvSpPr txBox="1"/>
          <p:nvPr/>
        </p:nvSpPr>
        <p:spPr>
          <a:xfrm>
            <a:off x="8376799" y="1013608"/>
            <a:ext cx="527709" cy="461665"/>
          </a:xfrm>
          <a:prstGeom prst="rect">
            <a:avLst/>
          </a:prstGeom>
          <a:noFill/>
        </p:spPr>
        <p:txBody>
          <a:bodyPr wrap="none" rtlCol="0">
            <a:spAutoFit/>
          </a:bodyPr>
          <a:lstStyle/>
          <a:p>
            <a:r>
              <a:rPr lang="en-US" sz="2400"/>
              <a:t>48</a:t>
            </a:r>
          </a:p>
        </p:txBody>
      </p:sp>
    </p:spTree>
    <p:extLst>
      <p:ext uri="{BB962C8B-B14F-4D97-AF65-F5344CB8AC3E}">
        <p14:creationId xmlns:p14="http://schemas.microsoft.com/office/powerpoint/2010/main" val="110818177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B0E6CF43-B033-4B1D-9AC6-706417574F98}"/>
              </a:ext>
            </a:extLst>
          </p:cNvPr>
          <p:cNvSpPr txBox="1"/>
          <p:nvPr/>
        </p:nvSpPr>
        <p:spPr>
          <a:xfrm>
            <a:off x="611560" y="116632"/>
            <a:ext cx="5109091" cy="1077218"/>
          </a:xfrm>
          <a:prstGeom prst="rect">
            <a:avLst/>
          </a:prstGeom>
          <a:noFill/>
        </p:spPr>
        <p:txBody>
          <a:bodyPr wrap="none" rtlCol="0">
            <a:spAutoFit/>
          </a:bodyPr>
          <a:lstStyle/>
          <a:p>
            <a:r>
              <a:rPr lang="en-US" altLang="zh-CN" sz="3200">
                <a:solidFill>
                  <a:schemeClr val="bg1"/>
                </a:solidFill>
                <a:latin typeface="黑体" panose="02010609060101010101" pitchFamily="49" charset="-122"/>
                <a:ea typeface="黑体" panose="02010609060101010101" pitchFamily="49" charset="-122"/>
              </a:rPr>
              <a:t>1.2 </a:t>
            </a:r>
            <a:r>
              <a:rPr lang="zh-CN" altLang="en-US" sz="3200">
                <a:solidFill>
                  <a:schemeClr val="bg1"/>
                </a:solidFill>
                <a:latin typeface="黑体" panose="02010609060101010101" pitchFamily="49" charset="-122"/>
                <a:ea typeface="黑体" panose="02010609060101010101" pitchFamily="49" charset="-122"/>
              </a:rPr>
              <a:t>人工智能的产生与发展</a:t>
            </a:r>
          </a:p>
          <a:p>
            <a:endParaRPr lang="en-US" sz="3200">
              <a:solidFill>
                <a:schemeClr val="bg1"/>
              </a:solidFill>
              <a:latin typeface="黑体" panose="02010609060101010101" pitchFamily="49" charset="-122"/>
              <a:ea typeface="黑体" panose="02010609060101010101" pitchFamily="49" charset="-122"/>
            </a:endParaRPr>
          </a:p>
        </p:txBody>
      </p:sp>
      <p:sp>
        <p:nvSpPr>
          <p:cNvPr id="3" name="Rectangle 3">
            <a:extLst>
              <a:ext uri="{FF2B5EF4-FFF2-40B4-BE49-F238E27FC236}">
                <a16:creationId xmlns:a16="http://schemas.microsoft.com/office/drawing/2014/main" id="{B128C955-B2C6-4FF9-9DE9-2F77059D7894}"/>
              </a:ext>
            </a:extLst>
          </p:cNvPr>
          <p:cNvSpPr txBox="1">
            <a:spLocks noChangeArrowheads="1"/>
          </p:cNvSpPr>
          <p:nvPr/>
        </p:nvSpPr>
        <p:spPr bwMode="auto">
          <a:xfrm>
            <a:off x="138510" y="661639"/>
            <a:ext cx="8866980" cy="7949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anchor="t" anchorCtr="0" compatLnSpc="1">
            <a:prstTxWarp prst="textNoShape">
              <a:avLst/>
            </a:prstTxWarp>
          </a:bodyPr>
          <a:lstStyle>
            <a:lvl1pPr marL="469900" indent="-469900" algn="l" rtl="0" fontAlgn="base">
              <a:lnSpc>
                <a:spcPct val="120000"/>
              </a:lnSpc>
              <a:spcBef>
                <a:spcPct val="40000"/>
              </a:spcBef>
              <a:spcAft>
                <a:spcPct val="0"/>
              </a:spcAft>
              <a:buClr>
                <a:schemeClr val="accent2"/>
              </a:buClr>
              <a:buFont typeface="Wingdings" panose="05000000000000000000" pitchFamily="2" charset="2"/>
              <a:buChar char="o"/>
              <a:defRPr sz="2800" kern="1200">
                <a:solidFill>
                  <a:schemeClr val="tx1"/>
                </a:solidFill>
                <a:latin typeface="+mn-lt"/>
                <a:ea typeface="+mn-ea"/>
                <a:cs typeface="+mn-cs"/>
              </a:defRPr>
            </a:lvl1pPr>
            <a:lvl2pPr marL="908050" indent="-436563" algn="l" rtl="0" fontAlgn="base">
              <a:spcBef>
                <a:spcPct val="20000"/>
              </a:spcBef>
              <a:spcAft>
                <a:spcPct val="0"/>
              </a:spcAft>
              <a:buClr>
                <a:schemeClr val="accent2"/>
              </a:buClr>
              <a:buFont typeface="Wingdings" panose="05000000000000000000" pitchFamily="2" charset="2"/>
              <a:buChar char="n"/>
              <a:defRPr sz="2600" kern="1200">
                <a:solidFill>
                  <a:schemeClr val="folHlink"/>
                </a:solidFill>
                <a:latin typeface="+mn-lt"/>
                <a:ea typeface="+mn-ea"/>
                <a:cs typeface="+mn-cs"/>
              </a:defRPr>
            </a:lvl2pPr>
            <a:lvl3pPr marL="1304925" indent="-395288" algn="l" rtl="0" fontAlgn="base">
              <a:spcBef>
                <a:spcPct val="20000"/>
              </a:spcBef>
              <a:spcAft>
                <a:spcPct val="0"/>
              </a:spcAft>
              <a:buClr>
                <a:schemeClr val="accent2"/>
              </a:buClr>
              <a:buFont typeface="Wingdings" panose="05000000000000000000" pitchFamily="2" charset="2"/>
              <a:buChar char="o"/>
              <a:defRPr sz="2300" kern="1200">
                <a:solidFill>
                  <a:srgbClr val="009900"/>
                </a:solidFill>
                <a:latin typeface="+mn-lt"/>
                <a:ea typeface="+mn-ea"/>
                <a:cs typeface="+mn-cs"/>
              </a:defRPr>
            </a:lvl3pPr>
            <a:lvl4pPr marL="1693863" indent="-387350" algn="l" rtl="0" fontAlgn="base">
              <a:spcBef>
                <a:spcPct val="20000"/>
              </a:spcBef>
              <a:spcAft>
                <a:spcPct val="0"/>
              </a:spcAft>
              <a:buClr>
                <a:schemeClr val="accent2"/>
              </a:buClr>
              <a:buFont typeface="Wingdings" panose="05000000000000000000" pitchFamily="2" charset="2"/>
              <a:buChar char="n"/>
              <a:defRPr sz="2000" kern="1200">
                <a:solidFill>
                  <a:srgbClr val="0099CC"/>
                </a:solidFill>
                <a:latin typeface="+mn-lt"/>
                <a:ea typeface="+mn-ea"/>
                <a:cs typeface="+mn-cs"/>
              </a:defRPr>
            </a:lvl4pPr>
            <a:lvl5pPr marL="2093913" indent="-398463" algn="l" rtl="0" fontAlgn="base">
              <a:spcBef>
                <a:spcPct val="25000"/>
              </a:spcBef>
              <a:spcAft>
                <a:spcPct val="0"/>
              </a:spcAft>
              <a:buClr>
                <a:schemeClr val="accent2"/>
              </a:buClr>
              <a:buFont typeface="Wingdings" panose="05000000000000000000" pitchFamily="2" charset="2"/>
              <a:buChar char="§"/>
              <a:defRPr sz="2000" kern="1200">
                <a:solidFill>
                  <a:srgbClr val="99CC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60000"/>
              </a:lnSpc>
              <a:buClr>
                <a:srgbClr val="CC0000"/>
              </a:buClr>
              <a:buNone/>
            </a:pPr>
            <a:r>
              <a:rPr lang="en-US" altLang="zh-CN" sz="2400" b="1">
                <a:solidFill>
                  <a:srgbClr val="000000"/>
                </a:solidFill>
                <a:latin typeface="黑体" panose="02010609060101010101" pitchFamily="49" charset="-122"/>
                <a:ea typeface="黑体" panose="02010609060101010101" pitchFamily="49" charset="-122"/>
              </a:rPr>
              <a:t>1.2.2 </a:t>
            </a:r>
            <a:r>
              <a:rPr lang="zh-CN" altLang="en-US" sz="2400" b="1">
                <a:solidFill>
                  <a:srgbClr val="000000"/>
                </a:solidFill>
                <a:latin typeface="黑体" panose="02010609060101010101" pitchFamily="49" charset="-122"/>
                <a:ea typeface="黑体" panose="02010609060101010101" pitchFamily="49" charset="-122"/>
              </a:rPr>
              <a:t>人工智能的第三次繁荣</a:t>
            </a:r>
            <a:endParaRPr lang="en-US" altLang="zh-CN" sz="2400" b="1">
              <a:solidFill>
                <a:srgbClr val="000000"/>
              </a:solidFill>
              <a:latin typeface="黑体" panose="02010609060101010101" pitchFamily="49" charset="-122"/>
              <a:ea typeface="黑体" panose="02010609060101010101" pitchFamily="49" charset="-122"/>
            </a:endParaRPr>
          </a:p>
          <a:p>
            <a:pPr marL="0" indent="0">
              <a:lnSpc>
                <a:spcPct val="100000"/>
              </a:lnSpc>
              <a:buClr>
                <a:srgbClr val="CC0000"/>
              </a:buClr>
              <a:buNone/>
            </a:pPr>
            <a:r>
              <a:rPr lang="zh-CN" altLang="en-US" sz="2400" b="1">
                <a:solidFill>
                  <a:srgbClr val="000000"/>
                </a:solidFill>
                <a:latin typeface="黑体" panose="02010609060101010101" pitchFamily="49" charset="-122"/>
                <a:ea typeface="黑体" panose="02010609060101010101" pitchFamily="49" charset="-122"/>
              </a:rPr>
              <a:t>统计机器学习</a:t>
            </a:r>
            <a:endParaRPr lang="en-US" altLang="zh-CN" sz="2400" b="1">
              <a:solidFill>
                <a:srgbClr val="000000"/>
              </a:solidFill>
              <a:latin typeface="黑体" panose="02010609060101010101" pitchFamily="49" charset="-122"/>
              <a:ea typeface="黑体" panose="02010609060101010101" pitchFamily="49" charset="-122"/>
            </a:endParaRPr>
          </a:p>
          <a:p>
            <a:pPr marL="0" indent="0">
              <a:lnSpc>
                <a:spcPct val="100000"/>
              </a:lnSpc>
              <a:buClr>
                <a:srgbClr val="CC0000"/>
              </a:buClr>
              <a:buNone/>
            </a:pPr>
            <a:r>
              <a:rPr lang="zh-CN" altLang="en-US" sz="2400" b="1">
                <a:solidFill>
                  <a:srgbClr val="000000"/>
                </a:solidFill>
                <a:latin typeface="黑体" panose="02010609060101010101" pitchFamily="49" charset="-122"/>
                <a:ea typeface="黑体" panose="02010609060101010101" pitchFamily="49" charset="-122"/>
              </a:rPr>
              <a:t>由于具备坚实的理论基础并且模型更容易训练，支持向量机</a:t>
            </a:r>
            <a:r>
              <a:rPr lang="en-US" altLang="zh-CN" sz="2400" b="1">
                <a:solidFill>
                  <a:srgbClr val="000000"/>
                </a:solidFill>
                <a:latin typeface="黑体" panose="02010609060101010101" pitchFamily="49" charset="-122"/>
                <a:ea typeface="黑体" panose="02010609060101010101" pitchFamily="49" charset="-122"/>
              </a:rPr>
              <a:t>SVM</a:t>
            </a:r>
            <a:r>
              <a:rPr lang="zh-CN" altLang="en-US" sz="2400" b="1">
                <a:solidFill>
                  <a:srgbClr val="000000"/>
                </a:solidFill>
                <a:latin typeface="黑体" panose="02010609060101010101" pitchFamily="49" charset="-122"/>
                <a:ea typeface="黑体" panose="02010609060101010101" pitchFamily="49" charset="-122"/>
              </a:rPr>
              <a:t>迅速成为了使用最广泛的机器学习技术。</a:t>
            </a:r>
            <a:endParaRPr lang="en-US" altLang="zh-CN" sz="2400" b="1">
              <a:solidFill>
                <a:srgbClr val="000000"/>
              </a:solidFill>
              <a:latin typeface="黑体" panose="02010609060101010101" pitchFamily="49" charset="-122"/>
              <a:ea typeface="黑体" panose="02010609060101010101" pitchFamily="49" charset="-122"/>
            </a:endParaRPr>
          </a:p>
          <a:p>
            <a:pPr marL="0" indent="0">
              <a:lnSpc>
                <a:spcPct val="100000"/>
              </a:lnSpc>
              <a:buClr>
                <a:srgbClr val="CC0000"/>
              </a:buClr>
              <a:buNone/>
            </a:pPr>
            <a:endParaRPr lang="en-US" altLang="zh-CN" sz="2400" b="1">
              <a:solidFill>
                <a:srgbClr val="000000"/>
              </a:solidFill>
              <a:latin typeface="黑体" panose="02010609060101010101" pitchFamily="49" charset="-122"/>
              <a:ea typeface="黑体" panose="02010609060101010101" pitchFamily="49" charset="-122"/>
            </a:endParaRPr>
          </a:p>
          <a:p>
            <a:pPr marL="0" indent="0">
              <a:lnSpc>
                <a:spcPct val="160000"/>
              </a:lnSpc>
              <a:buClr>
                <a:srgbClr val="CC0000"/>
              </a:buClr>
              <a:buNone/>
            </a:pPr>
            <a:endParaRPr lang="zh-CN" altLang="en-US" sz="2400" b="1">
              <a:solidFill>
                <a:srgbClr val="000000"/>
              </a:solidFill>
              <a:latin typeface="黑体" panose="02010609060101010101" pitchFamily="49" charset="-122"/>
              <a:ea typeface="黑体" panose="02010609060101010101" pitchFamily="49" charset="-122"/>
            </a:endParaRPr>
          </a:p>
        </p:txBody>
      </p:sp>
      <p:pic>
        <p:nvPicPr>
          <p:cNvPr id="5" name="图片 4">
            <a:extLst>
              <a:ext uri="{FF2B5EF4-FFF2-40B4-BE49-F238E27FC236}">
                <a16:creationId xmlns:a16="http://schemas.microsoft.com/office/drawing/2014/main" id="{D8C78C09-AD0C-48FF-87BB-B5A7144A3D76}"/>
              </a:ext>
            </a:extLst>
          </p:cNvPr>
          <p:cNvPicPr>
            <a:picLocks noChangeAspect="1"/>
          </p:cNvPicPr>
          <p:nvPr/>
        </p:nvPicPr>
        <p:blipFill>
          <a:blip r:embed="rId2"/>
          <a:stretch>
            <a:fillRect/>
          </a:stretch>
        </p:blipFill>
        <p:spPr>
          <a:xfrm>
            <a:off x="1043428" y="2708920"/>
            <a:ext cx="7057143" cy="3600400"/>
          </a:xfrm>
          <a:prstGeom prst="rect">
            <a:avLst/>
          </a:prstGeom>
        </p:spPr>
      </p:pic>
      <p:sp>
        <p:nvSpPr>
          <p:cNvPr id="6" name="文本框 5">
            <a:extLst>
              <a:ext uri="{FF2B5EF4-FFF2-40B4-BE49-F238E27FC236}">
                <a16:creationId xmlns:a16="http://schemas.microsoft.com/office/drawing/2014/main" id="{C305BBEE-993D-4630-8382-2723BA146155}"/>
              </a:ext>
            </a:extLst>
          </p:cNvPr>
          <p:cNvSpPr txBox="1"/>
          <p:nvPr/>
        </p:nvSpPr>
        <p:spPr>
          <a:xfrm>
            <a:off x="1259632" y="4797152"/>
            <a:ext cx="4572000" cy="587469"/>
          </a:xfrm>
          <a:prstGeom prst="rect">
            <a:avLst/>
          </a:prstGeom>
          <a:noFill/>
        </p:spPr>
        <p:txBody>
          <a:bodyPr wrap="square">
            <a:spAutoFit/>
          </a:bodyPr>
          <a:lstStyle/>
          <a:p>
            <a:pPr marL="0" indent="0">
              <a:lnSpc>
                <a:spcPct val="160000"/>
              </a:lnSpc>
              <a:buClr>
                <a:srgbClr val="CC0000"/>
              </a:buClr>
              <a:buNone/>
            </a:pPr>
            <a:r>
              <a:rPr lang="zh-CN" altLang="en-US" sz="2400" b="1">
                <a:solidFill>
                  <a:srgbClr val="000000"/>
                </a:solidFill>
                <a:latin typeface="黑体" panose="02010609060101010101" pitchFamily="49" charset="-122"/>
                <a:ea typeface="黑体" panose="02010609060101010101" pitchFamily="49" charset="-122"/>
              </a:rPr>
              <a:t>统计学习理论之父</a:t>
            </a:r>
          </a:p>
        </p:txBody>
      </p:sp>
      <p:sp>
        <p:nvSpPr>
          <p:cNvPr id="7" name="文本框 6">
            <a:extLst>
              <a:ext uri="{FF2B5EF4-FFF2-40B4-BE49-F238E27FC236}">
                <a16:creationId xmlns:a16="http://schemas.microsoft.com/office/drawing/2014/main" id="{F9ABABA7-8D7D-443B-AD25-F830731734DF}"/>
              </a:ext>
            </a:extLst>
          </p:cNvPr>
          <p:cNvSpPr txBox="1"/>
          <p:nvPr/>
        </p:nvSpPr>
        <p:spPr>
          <a:xfrm>
            <a:off x="8268585" y="994964"/>
            <a:ext cx="527709" cy="461665"/>
          </a:xfrm>
          <a:prstGeom prst="rect">
            <a:avLst/>
          </a:prstGeom>
          <a:noFill/>
        </p:spPr>
        <p:txBody>
          <a:bodyPr wrap="none" rtlCol="0">
            <a:spAutoFit/>
          </a:bodyPr>
          <a:lstStyle/>
          <a:p>
            <a:r>
              <a:rPr lang="en-US" sz="2400"/>
              <a:t>49</a:t>
            </a:r>
          </a:p>
        </p:txBody>
      </p:sp>
    </p:spTree>
    <p:extLst>
      <p:ext uri="{BB962C8B-B14F-4D97-AF65-F5344CB8AC3E}">
        <p14:creationId xmlns:p14="http://schemas.microsoft.com/office/powerpoint/2010/main" val="33125233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a:extLst>
              <a:ext uri="{FF2B5EF4-FFF2-40B4-BE49-F238E27FC236}">
                <a16:creationId xmlns:a16="http://schemas.microsoft.com/office/drawing/2014/main" id="{F27A77F0-3558-4E6F-B2F0-746B4D3FFBAD}"/>
              </a:ext>
            </a:extLst>
          </p:cNvPr>
          <p:cNvSpPr txBox="1"/>
          <p:nvPr/>
        </p:nvSpPr>
        <p:spPr>
          <a:xfrm>
            <a:off x="1187624" y="116632"/>
            <a:ext cx="3877985" cy="1077218"/>
          </a:xfrm>
          <a:prstGeom prst="rect">
            <a:avLst/>
          </a:prstGeom>
          <a:noFill/>
        </p:spPr>
        <p:txBody>
          <a:bodyPr wrap="none" rtlCol="0">
            <a:spAutoFit/>
          </a:bodyPr>
          <a:lstStyle/>
          <a:p>
            <a:r>
              <a:rPr lang="en-US" altLang="zh-CN" sz="3200">
                <a:solidFill>
                  <a:schemeClr val="bg1"/>
                </a:solidFill>
                <a:latin typeface="黑体" panose="02010609060101010101" pitchFamily="49" charset="-122"/>
                <a:ea typeface="黑体" panose="02010609060101010101" pitchFamily="49" charset="-122"/>
              </a:rPr>
              <a:t>1.1 </a:t>
            </a:r>
            <a:r>
              <a:rPr lang="zh-CN" altLang="en-US" sz="3200">
                <a:solidFill>
                  <a:schemeClr val="bg1"/>
                </a:solidFill>
                <a:latin typeface="黑体" panose="02010609060101010101" pitchFamily="49" charset="-122"/>
                <a:ea typeface="黑体" panose="02010609060101010101" pitchFamily="49" charset="-122"/>
              </a:rPr>
              <a:t>人工智能的概念</a:t>
            </a:r>
          </a:p>
          <a:p>
            <a:endParaRPr lang="en-US" sz="3200">
              <a:solidFill>
                <a:schemeClr val="bg1"/>
              </a:solidFill>
              <a:latin typeface="黑体" panose="02010609060101010101" pitchFamily="49" charset="-122"/>
              <a:ea typeface="黑体" panose="02010609060101010101" pitchFamily="49" charset="-122"/>
            </a:endParaRPr>
          </a:p>
        </p:txBody>
      </p:sp>
      <p:sp>
        <p:nvSpPr>
          <p:cNvPr id="17" name="Rectangle 3">
            <a:extLst>
              <a:ext uri="{FF2B5EF4-FFF2-40B4-BE49-F238E27FC236}">
                <a16:creationId xmlns:a16="http://schemas.microsoft.com/office/drawing/2014/main" id="{918EC3DD-E00E-46FE-91ED-1743A2EA11C0}"/>
              </a:ext>
            </a:extLst>
          </p:cNvPr>
          <p:cNvSpPr txBox="1">
            <a:spLocks noChangeArrowheads="1"/>
          </p:cNvSpPr>
          <p:nvPr/>
        </p:nvSpPr>
        <p:spPr bwMode="auto">
          <a:xfrm>
            <a:off x="323528" y="1079577"/>
            <a:ext cx="4841081" cy="7949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anchor="t" anchorCtr="0" compatLnSpc="1">
            <a:prstTxWarp prst="textNoShape">
              <a:avLst/>
            </a:prstTxWarp>
          </a:bodyPr>
          <a:lstStyle>
            <a:lvl1pPr marL="469900" indent="-469900" algn="l" rtl="0" fontAlgn="base">
              <a:lnSpc>
                <a:spcPct val="120000"/>
              </a:lnSpc>
              <a:spcBef>
                <a:spcPct val="40000"/>
              </a:spcBef>
              <a:spcAft>
                <a:spcPct val="0"/>
              </a:spcAft>
              <a:buClr>
                <a:schemeClr val="accent2"/>
              </a:buClr>
              <a:buFont typeface="Wingdings" panose="05000000000000000000" pitchFamily="2" charset="2"/>
              <a:buChar char="o"/>
              <a:defRPr sz="2800" kern="1200">
                <a:solidFill>
                  <a:schemeClr val="tx1"/>
                </a:solidFill>
                <a:latin typeface="+mn-lt"/>
                <a:ea typeface="+mn-ea"/>
                <a:cs typeface="+mn-cs"/>
              </a:defRPr>
            </a:lvl1pPr>
            <a:lvl2pPr marL="908050" indent="-436563" algn="l" rtl="0" fontAlgn="base">
              <a:spcBef>
                <a:spcPct val="20000"/>
              </a:spcBef>
              <a:spcAft>
                <a:spcPct val="0"/>
              </a:spcAft>
              <a:buClr>
                <a:schemeClr val="accent2"/>
              </a:buClr>
              <a:buFont typeface="Wingdings" panose="05000000000000000000" pitchFamily="2" charset="2"/>
              <a:buChar char="n"/>
              <a:defRPr sz="2600" kern="1200">
                <a:solidFill>
                  <a:schemeClr val="folHlink"/>
                </a:solidFill>
                <a:latin typeface="+mn-lt"/>
                <a:ea typeface="+mn-ea"/>
                <a:cs typeface="+mn-cs"/>
              </a:defRPr>
            </a:lvl2pPr>
            <a:lvl3pPr marL="1304925" indent="-395288" algn="l" rtl="0" fontAlgn="base">
              <a:spcBef>
                <a:spcPct val="20000"/>
              </a:spcBef>
              <a:spcAft>
                <a:spcPct val="0"/>
              </a:spcAft>
              <a:buClr>
                <a:schemeClr val="accent2"/>
              </a:buClr>
              <a:buFont typeface="Wingdings" panose="05000000000000000000" pitchFamily="2" charset="2"/>
              <a:buChar char="o"/>
              <a:defRPr sz="2300" kern="1200">
                <a:solidFill>
                  <a:srgbClr val="009900"/>
                </a:solidFill>
                <a:latin typeface="+mn-lt"/>
                <a:ea typeface="+mn-ea"/>
                <a:cs typeface="+mn-cs"/>
              </a:defRPr>
            </a:lvl3pPr>
            <a:lvl4pPr marL="1693863" indent="-387350" algn="l" rtl="0" fontAlgn="base">
              <a:spcBef>
                <a:spcPct val="20000"/>
              </a:spcBef>
              <a:spcAft>
                <a:spcPct val="0"/>
              </a:spcAft>
              <a:buClr>
                <a:schemeClr val="accent2"/>
              </a:buClr>
              <a:buFont typeface="Wingdings" panose="05000000000000000000" pitchFamily="2" charset="2"/>
              <a:buChar char="n"/>
              <a:defRPr sz="2000" kern="1200">
                <a:solidFill>
                  <a:srgbClr val="0099CC"/>
                </a:solidFill>
                <a:latin typeface="+mn-lt"/>
                <a:ea typeface="+mn-ea"/>
                <a:cs typeface="+mn-cs"/>
              </a:defRPr>
            </a:lvl4pPr>
            <a:lvl5pPr marL="2093913" indent="-398463" algn="l" rtl="0" fontAlgn="base">
              <a:spcBef>
                <a:spcPct val="25000"/>
              </a:spcBef>
              <a:spcAft>
                <a:spcPct val="0"/>
              </a:spcAft>
              <a:buClr>
                <a:schemeClr val="accent2"/>
              </a:buClr>
              <a:buFont typeface="Wingdings" panose="05000000000000000000" pitchFamily="2" charset="2"/>
              <a:buChar char="§"/>
              <a:defRPr sz="2000" kern="1200">
                <a:solidFill>
                  <a:srgbClr val="99CC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60000"/>
              </a:lnSpc>
              <a:buClr>
                <a:srgbClr val="CC0000"/>
              </a:buClr>
              <a:buNone/>
            </a:pPr>
            <a:r>
              <a:rPr lang="en-US" altLang="zh-CN" sz="2400" b="1">
                <a:solidFill>
                  <a:srgbClr val="000000"/>
                </a:solidFill>
                <a:latin typeface="黑体" panose="02010609060101010101" pitchFamily="49" charset="-122"/>
                <a:ea typeface="黑体" panose="02010609060101010101" pitchFamily="49" charset="-122"/>
              </a:rPr>
              <a:t>1.1.1 </a:t>
            </a:r>
            <a:r>
              <a:rPr lang="zh-CN" altLang="en-US" sz="2400" b="1">
                <a:solidFill>
                  <a:srgbClr val="000000"/>
                </a:solidFill>
                <a:latin typeface="黑体" panose="02010609060101010101" pitchFamily="49" charset="-122"/>
                <a:ea typeface="黑体" panose="02010609060101010101" pitchFamily="49" charset="-122"/>
              </a:rPr>
              <a:t>人工智能概念的首次提出</a:t>
            </a:r>
            <a:endParaRPr lang="en-US" altLang="zh-CN" sz="2400" b="1">
              <a:solidFill>
                <a:srgbClr val="000000"/>
              </a:solidFill>
              <a:latin typeface="黑体" panose="02010609060101010101" pitchFamily="49" charset="-122"/>
              <a:ea typeface="黑体" panose="02010609060101010101" pitchFamily="49" charset="-122"/>
            </a:endParaRPr>
          </a:p>
          <a:p>
            <a:pPr marL="0" indent="0">
              <a:lnSpc>
                <a:spcPct val="160000"/>
              </a:lnSpc>
              <a:buClr>
                <a:srgbClr val="CC0000"/>
              </a:buClr>
              <a:buNone/>
            </a:pPr>
            <a:endParaRPr lang="zh-CN" altLang="en-US" sz="2400" b="1">
              <a:solidFill>
                <a:srgbClr val="000000"/>
              </a:solidFill>
              <a:latin typeface="黑体" panose="02010609060101010101" pitchFamily="49" charset="-122"/>
              <a:ea typeface="黑体" panose="02010609060101010101" pitchFamily="49" charset="-122"/>
            </a:endParaRPr>
          </a:p>
        </p:txBody>
      </p:sp>
      <p:pic>
        <p:nvPicPr>
          <p:cNvPr id="4" name="图片 3">
            <a:extLst>
              <a:ext uri="{FF2B5EF4-FFF2-40B4-BE49-F238E27FC236}">
                <a16:creationId xmlns:a16="http://schemas.microsoft.com/office/drawing/2014/main" id="{B11D701E-9AD9-4C38-8493-FA7FE7FF77A7}"/>
              </a:ext>
            </a:extLst>
          </p:cNvPr>
          <p:cNvPicPr>
            <a:picLocks noChangeAspect="1"/>
          </p:cNvPicPr>
          <p:nvPr/>
        </p:nvPicPr>
        <p:blipFill>
          <a:blip r:embed="rId2"/>
          <a:stretch>
            <a:fillRect/>
          </a:stretch>
        </p:blipFill>
        <p:spPr>
          <a:xfrm>
            <a:off x="827584" y="2156795"/>
            <a:ext cx="7344816" cy="3216421"/>
          </a:xfrm>
          <a:prstGeom prst="rect">
            <a:avLst/>
          </a:prstGeom>
        </p:spPr>
      </p:pic>
      <p:sp>
        <p:nvSpPr>
          <p:cNvPr id="5" name="文本框 4">
            <a:extLst>
              <a:ext uri="{FF2B5EF4-FFF2-40B4-BE49-F238E27FC236}">
                <a16:creationId xmlns:a16="http://schemas.microsoft.com/office/drawing/2014/main" id="{4A3BB46C-C113-4351-8575-D611A0A653BC}"/>
              </a:ext>
            </a:extLst>
          </p:cNvPr>
          <p:cNvSpPr txBox="1"/>
          <p:nvPr/>
        </p:nvSpPr>
        <p:spPr>
          <a:xfrm>
            <a:off x="8316416" y="963017"/>
            <a:ext cx="356188" cy="461665"/>
          </a:xfrm>
          <a:prstGeom prst="rect">
            <a:avLst/>
          </a:prstGeom>
          <a:noFill/>
        </p:spPr>
        <p:txBody>
          <a:bodyPr wrap="none" rtlCol="0">
            <a:spAutoFit/>
          </a:bodyPr>
          <a:lstStyle/>
          <a:p>
            <a:r>
              <a:rPr lang="en-US" sz="2400"/>
              <a:t>5</a:t>
            </a:r>
          </a:p>
        </p:txBody>
      </p:sp>
    </p:spTree>
    <p:extLst>
      <p:ext uri="{BB962C8B-B14F-4D97-AF65-F5344CB8AC3E}">
        <p14:creationId xmlns:p14="http://schemas.microsoft.com/office/powerpoint/2010/main" val="384835292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B0E6CF43-B033-4B1D-9AC6-706417574F98}"/>
              </a:ext>
            </a:extLst>
          </p:cNvPr>
          <p:cNvSpPr txBox="1"/>
          <p:nvPr/>
        </p:nvSpPr>
        <p:spPr>
          <a:xfrm>
            <a:off x="611560" y="116632"/>
            <a:ext cx="5109091" cy="1077218"/>
          </a:xfrm>
          <a:prstGeom prst="rect">
            <a:avLst/>
          </a:prstGeom>
          <a:noFill/>
        </p:spPr>
        <p:txBody>
          <a:bodyPr wrap="none" rtlCol="0">
            <a:spAutoFit/>
          </a:bodyPr>
          <a:lstStyle/>
          <a:p>
            <a:r>
              <a:rPr lang="en-US" altLang="zh-CN" sz="3200">
                <a:solidFill>
                  <a:schemeClr val="bg1"/>
                </a:solidFill>
                <a:latin typeface="黑体" panose="02010609060101010101" pitchFamily="49" charset="-122"/>
                <a:ea typeface="黑体" panose="02010609060101010101" pitchFamily="49" charset="-122"/>
              </a:rPr>
              <a:t>1.2 </a:t>
            </a:r>
            <a:r>
              <a:rPr lang="zh-CN" altLang="en-US" sz="3200">
                <a:solidFill>
                  <a:schemeClr val="bg1"/>
                </a:solidFill>
                <a:latin typeface="黑体" panose="02010609060101010101" pitchFamily="49" charset="-122"/>
                <a:ea typeface="黑体" panose="02010609060101010101" pitchFamily="49" charset="-122"/>
              </a:rPr>
              <a:t>人工智能的产生与发展</a:t>
            </a:r>
          </a:p>
          <a:p>
            <a:endParaRPr lang="en-US" sz="3200">
              <a:solidFill>
                <a:schemeClr val="bg1"/>
              </a:solidFill>
              <a:latin typeface="黑体" panose="02010609060101010101" pitchFamily="49" charset="-122"/>
              <a:ea typeface="黑体" panose="02010609060101010101" pitchFamily="49" charset="-122"/>
            </a:endParaRPr>
          </a:p>
        </p:txBody>
      </p:sp>
      <p:sp>
        <p:nvSpPr>
          <p:cNvPr id="3" name="Rectangle 3">
            <a:extLst>
              <a:ext uri="{FF2B5EF4-FFF2-40B4-BE49-F238E27FC236}">
                <a16:creationId xmlns:a16="http://schemas.microsoft.com/office/drawing/2014/main" id="{B128C955-B2C6-4FF9-9DE9-2F77059D7894}"/>
              </a:ext>
            </a:extLst>
          </p:cNvPr>
          <p:cNvSpPr txBox="1">
            <a:spLocks noChangeArrowheads="1"/>
          </p:cNvSpPr>
          <p:nvPr/>
        </p:nvSpPr>
        <p:spPr bwMode="auto">
          <a:xfrm>
            <a:off x="138510" y="796355"/>
            <a:ext cx="8866980" cy="7949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anchor="t" anchorCtr="0" compatLnSpc="1">
            <a:prstTxWarp prst="textNoShape">
              <a:avLst/>
            </a:prstTxWarp>
          </a:bodyPr>
          <a:lstStyle>
            <a:lvl1pPr marL="469900" indent="-469900" algn="l" rtl="0" fontAlgn="base">
              <a:lnSpc>
                <a:spcPct val="120000"/>
              </a:lnSpc>
              <a:spcBef>
                <a:spcPct val="40000"/>
              </a:spcBef>
              <a:spcAft>
                <a:spcPct val="0"/>
              </a:spcAft>
              <a:buClr>
                <a:schemeClr val="accent2"/>
              </a:buClr>
              <a:buFont typeface="Wingdings" panose="05000000000000000000" pitchFamily="2" charset="2"/>
              <a:buChar char="o"/>
              <a:defRPr sz="2800" kern="1200">
                <a:solidFill>
                  <a:schemeClr val="tx1"/>
                </a:solidFill>
                <a:latin typeface="+mn-lt"/>
                <a:ea typeface="+mn-ea"/>
                <a:cs typeface="+mn-cs"/>
              </a:defRPr>
            </a:lvl1pPr>
            <a:lvl2pPr marL="908050" indent="-436563" algn="l" rtl="0" fontAlgn="base">
              <a:spcBef>
                <a:spcPct val="20000"/>
              </a:spcBef>
              <a:spcAft>
                <a:spcPct val="0"/>
              </a:spcAft>
              <a:buClr>
                <a:schemeClr val="accent2"/>
              </a:buClr>
              <a:buFont typeface="Wingdings" panose="05000000000000000000" pitchFamily="2" charset="2"/>
              <a:buChar char="n"/>
              <a:defRPr sz="2600" kern="1200">
                <a:solidFill>
                  <a:schemeClr val="folHlink"/>
                </a:solidFill>
                <a:latin typeface="+mn-lt"/>
                <a:ea typeface="+mn-ea"/>
                <a:cs typeface="+mn-cs"/>
              </a:defRPr>
            </a:lvl2pPr>
            <a:lvl3pPr marL="1304925" indent="-395288" algn="l" rtl="0" fontAlgn="base">
              <a:spcBef>
                <a:spcPct val="20000"/>
              </a:spcBef>
              <a:spcAft>
                <a:spcPct val="0"/>
              </a:spcAft>
              <a:buClr>
                <a:schemeClr val="accent2"/>
              </a:buClr>
              <a:buFont typeface="Wingdings" panose="05000000000000000000" pitchFamily="2" charset="2"/>
              <a:buChar char="o"/>
              <a:defRPr sz="2300" kern="1200">
                <a:solidFill>
                  <a:srgbClr val="009900"/>
                </a:solidFill>
                <a:latin typeface="+mn-lt"/>
                <a:ea typeface="+mn-ea"/>
                <a:cs typeface="+mn-cs"/>
              </a:defRPr>
            </a:lvl3pPr>
            <a:lvl4pPr marL="1693863" indent="-387350" algn="l" rtl="0" fontAlgn="base">
              <a:spcBef>
                <a:spcPct val="20000"/>
              </a:spcBef>
              <a:spcAft>
                <a:spcPct val="0"/>
              </a:spcAft>
              <a:buClr>
                <a:schemeClr val="accent2"/>
              </a:buClr>
              <a:buFont typeface="Wingdings" panose="05000000000000000000" pitchFamily="2" charset="2"/>
              <a:buChar char="n"/>
              <a:defRPr sz="2000" kern="1200">
                <a:solidFill>
                  <a:srgbClr val="0099CC"/>
                </a:solidFill>
                <a:latin typeface="+mn-lt"/>
                <a:ea typeface="+mn-ea"/>
                <a:cs typeface="+mn-cs"/>
              </a:defRPr>
            </a:lvl4pPr>
            <a:lvl5pPr marL="2093913" indent="-398463" algn="l" rtl="0" fontAlgn="base">
              <a:spcBef>
                <a:spcPct val="25000"/>
              </a:spcBef>
              <a:spcAft>
                <a:spcPct val="0"/>
              </a:spcAft>
              <a:buClr>
                <a:schemeClr val="accent2"/>
              </a:buClr>
              <a:buFont typeface="Wingdings" panose="05000000000000000000" pitchFamily="2" charset="2"/>
              <a:buChar char="§"/>
              <a:defRPr sz="2000" kern="1200">
                <a:solidFill>
                  <a:srgbClr val="99CC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60000"/>
              </a:lnSpc>
              <a:buClr>
                <a:srgbClr val="CC0000"/>
              </a:buClr>
              <a:buNone/>
            </a:pPr>
            <a:r>
              <a:rPr lang="en-US" altLang="zh-CN" sz="2400" b="1">
                <a:solidFill>
                  <a:srgbClr val="000000"/>
                </a:solidFill>
                <a:latin typeface="黑体" panose="02010609060101010101" pitchFamily="49" charset="-122"/>
                <a:ea typeface="黑体" panose="02010609060101010101" pitchFamily="49" charset="-122"/>
              </a:rPr>
              <a:t>1.2.2 </a:t>
            </a:r>
            <a:r>
              <a:rPr lang="zh-CN" altLang="en-US" sz="2400" b="1">
                <a:solidFill>
                  <a:srgbClr val="000000"/>
                </a:solidFill>
                <a:latin typeface="黑体" panose="02010609060101010101" pitchFamily="49" charset="-122"/>
                <a:ea typeface="黑体" panose="02010609060101010101" pitchFamily="49" charset="-122"/>
              </a:rPr>
              <a:t>人工智能的第三次繁荣</a:t>
            </a:r>
            <a:endParaRPr lang="en-US" altLang="zh-CN" sz="2400" b="1">
              <a:solidFill>
                <a:srgbClr val="000000"/>
              </a:solidFill>
              <a:latin typeface="黑体" panose="02010609060101010101" pitchFamily="49" charset="-122"/>
              <a:ea typeface="黑体" panose="02010609060101010101" pitchFamily="49" charset="-122"/>
            </a:endParaRPr>
          </a:p>
          <a:p>
            <a:pPr marL="0" indent="0">
              <a:lnSpc>
                <a:spcPct val="100000"/>
              </a:lnSpc>
              <a:buClr>
                <a:srgbClr val="CC0000"/>
              </a:buClr>
              <a:buNone/>
            </a:pPr>
            <a:r>
              <a:rPr lang="zh-CN" altLang="en-US" sz="2400" b="1">
                <a:solidFill>
                  <a:srgbClr val="000000"/>
                </a:solidFill>
                <a:latin typeface="黑体" panose="02010609060101010101" pitchFamily="49" charset="-122"/>
                <a:ea typeface="黑体" panose="02010609060101010101" pitchFamily="49" charset="-122"/>
              </a:rPr>
              <a:t>人类智能</a:t>
            </a:r>
            <a:r>
              <a:rPr lang="en-US" altLang="zh-CN" sz="2400" b="1">
                <a:solidFill>
                  <a:srgbClr val="000000"/>
                </a:solidFill>
                <a:latin typeface="黑体" panose="02010609060101010101" pitchFamily="49" charset="-122"/>
                <a:ea typeface="黑体" panose="02010609060101010101" pitchFamily="49" charset="-122"/>
              </a:rPr>
              <a:t>VS</a:t>
            </a:r>
            <a:r>
              <a:rPr lang="zh-CN" altLang="en-US" sz="2400" b="1">
                <a:solidFill>
                  <a:srgbClr val="000000"/>
                </a:solidFill>
                <a:latin typeface="黑体" panose="02010609060101010101" pitchFamily="49" charset="-122"/>
                <a:ea typeface="黑体" panose="02010609060101010101" pitchFamily="49" charset="-122"/>
              </a:rPr>
              <a:t>机器智能</a:t>
            </a:r>
            <a:endParaRPr lang="en-US" altLang="zh-CN" sz="2400" b="1">
              <a:solidFill>
                <a:srgbClr val="000000"/>
              </a:solidFill>
              <a:latin typeface="黑体" panose="02010609060101010101" pitchFamily="49" charset="-122"/>
              <a:ea typeface="黑体" panose="02010609060101010101" pitchFamily="49" charset="-122"/>
            </a:endParaRPr>
          </a:p>
          <a:p>
            <a:pPr marL="0" indent="0">
              <a:lnSpc>
                <a:spcPct val="150000"/>
              </a:lnSpc>
              <a:buClr>
                <a:srgbClr val="CC0000"/>
              </a:buClr>
              <a:buNone/>
            </a:pPr>
            <a:r>
              <a:rPr lang="zh-CN" altLang="en-US" sz="2400" b="1">
                <a:solidFill>
                  <a:srgbClr val="000000"/>
                </a:solidFill>
                <a:latin typeface="黑体" panose="02010609060101010101" pitchFamily="49" charset="-122"/>
                <a:ea typeface="黑体" panose="02010609060101010101" pitchFamily="49" charset="-122"/>
              </a:rPr>
              <a:t>随着</a:t>
            </a:r>
            <a:r>
              <a:rPr lang="en-US" altLang="zh-CN" sz="2400" b="1">
                <a:solidFill>
                  <a:srgbClr val="000000"/>
                </a:solidFill>
                <a:latin typeface="黑体" panose="02010609060101010101" pitchFamily="49" charset="-122"/>
                <a:ea typeface="黑体" panose="02010609060101010101" pitchFamily="49" charset="-122"/>
              </a:rPr>
              <a:t>20</a:t>
            </a:r>
            <a:r>
              <a:rPr lang="zh-CN" altLang="en-US" sz="2400" b="1">
                <a:solidFill>
                  <a:srgbClr val="000000"/>
                </a:solidFill>
                <a:latin typeface="黑体" panose="02010609060101010101" pitchFamily="49" charset="-122"/>
                <a:ea typeface="黑体" panose="02010609060101010101" pitchFamily="49" charset="-122"/>
              </a:rPr>
              <a:t>世纪</a:t>
            </a:r>
            <a:r>
              <a:rPr lang="en-US" altLang="zh-CN" sz="2400" b="1">
                <a:solidFill>
                  <a:srgbClr val="000000"/>
                </a:solidFill>
                <a:latin typeface="黑体" panose="02010609060101010101" pitchFamily="49" charset="-122"/>
                <a:ea typeface="黑体" panose="02010609060101010101" pitchFamily="49" charset="-122"/>
              </a:rPr>
              <a:t>90</a:t>
            </a:r>
            <a:r>
              <a:rPr lang="zh-CN" altLang="en-US" sz="2400" b="1">
                <a:solidFill>
                  <a:srgbClr val="000000"/>
                </a:solidFill>
                <a:latin typeface="黑体" panose="02010609060101010101" pitchFamily="49" charset="-122"/>
                <a:ea typeface="黑体" panose="02010609060101010101" pitchFamily="49" charset="-122"/>
              </a:rPr>
              <a:t>年代互联网时代的来临和计算机性能的快速提升，人工智能逐渐渗透到各个行业中。</a:t>
            </a:r>
          </a:p>
          <a:p>
            <a:pPr marL="0" indent="0">
              <a:lnSpc>
                <a:spcPct val="160000"/>
              </a:lnSpc>
              <a:buClr>
                <a:srgbClr val="CC0000"/>
              </a:buClr>
              <a:buNone/>
            </a:pPr>
            <a:endParaRPr lang="en-US" altLang="zh-CN" sz="2400" b="1">
              <a:solidFill>
                <a:srgbClr val="000000"/>
              </a:solidFill>
              <a:latin typeface="黑体" panose="02010609060101010101" pitchFamily="49" charset="-122"/>
              <a:ea typeface="黑体" panose="02010609060101010101" pitchFamily="49" charset="-122"/>
            </a:endParaRPr>
          </a:p>
          <a:p>
            <a:pPr marL="0" indent="0">
              <a:lnSpc>
                <a:spcPct val="160000"/>
              </a:lnSpc>
              <a:buClr>
                <a:srgbClr val="CC0000"/>
              </a:buClr>
              <a:buNone/>
            </a:pPr>
            <a:endParaRPr lang="en-US" altLang="zh-CN" sz="2400" b="1">
              <a:solidFill>
                <a:srgbClr val="000000"/>
              </a:solidFill>
              <a:latin typeface="黑体" panose="02010609060101010101" pitchFamily="49" charset="-122"/>
              <a:ea typeface="黑体" panose="02010609060101010101" pitchFamily="49" charset="-122"/>
            </a:endParaRPr>
          </a:p>
          <a:p>
            <a:pPr marL="0" indent="0">
              <a:lnSpc>
                <a:spcPct val="160000"/>
              </a:lnSpc>
              <a:buClr>
                <a:srgbClr val="CC0000"/>
              </a:buClr>
              <a:buNone/>
            </a:pPr>
            <a:endParaRPr lang="zh-CN" altLang="en-US" sz="2400" b="1">
              <a:solidFill>
                <a:srgbClr val="000000"/>
              </a:solidFill>
              <a:latin typeface="黑体" panose="02010609060101010101" pitchFamily="49" charset="-122"/>
              <a:ea typeface="黑体" panose="02010609060101010101" pitchFamily="49" charset="-122"/>
            </a:endParaRPr>
          </a:p>
        </p:txBody>
      </p:sp>
      <p:pic>
        <p:nvPicPr>
          <p:cNvPr id="5" name="图片 4">
            <a:extLst>
              <a:ext uri="{FF2B5EF4-FFF2-40B4-BE49-F238E27FC236}">
                <a16:creationId xmlns:a16="http://schemas.microsoft.com/office/drawing/2014/main" id="{69F254CD-8256-4531-85DF-A4720BE3D290}"/>
              </a:ext>
            </a:extLst>
          </p:cNvPr>
          <p:cNvPicPr>
            <a:picLocks noChangeAspect="1"/>
          </p:cNvPicPr>
          <p:nvPr/>
        </p:nvPicPr>
        <p:blipFill>
          <a:blip r:embed="rId2"/>
          <a:stretch>
            <a:fillRect/>
          </a:stretch>
        </p:blipFill>
        <p:spPr>
          <a:xfrm>
            <a:off x="924381" y="3212976"/>
            <a:ext cx="7295238" cy="3068531"/>
          </a:xfrm>
          <a:prstGeom prst="rect">
            <a:avLst/>
          </a:prstGeom>
        </p:spPr>
      </p:pic>
      <p:sp>
        <p:nvSpPr>
          <p:cNvPr id="6" name="文本框 5">
            <a:extLst>
              <a:ext uri="{FF2B5EF4-FFF2-40B4-BE49-F238E27FC236}">
                <a16:creationId xmlns:a16="http://schemas.microsoft.com/office/drawing/2014/main" id="{69176B4C-D9EC-4E75-B96C-0BDAF65C503B}"/>
              </a:ext>
            </a:extLst>
          </p:cNvPr>
          <p:cNvSpPr txBox="1"/>
          <p:nvPr/>
        </p:nvSpPr>
        <p:spPr>
          <a:xfrm>
            <a:off x="8268585" y="1052736"/>
            <a:ext cx="527709" cy="461665"/>
          </a:xfrm>
          <a:prstGeom prst="rect">
            <a:avLst/>
          </a:prstGeom>
          <a:noFill/>
        </p:spPr>
        <p:txBody>
          <a:bodyPr wrap="none" rtlCol="0">
            <a:spAutoFit/>
          </a:bodyPr>
          <a:lstStyle/>
          <a:p>
            <a:r>
              <a:rPr lang="en-US" sz="2400"/>
              <a:t>50</a:t>
            </a:r>
          </a:p>
        </p:txBody>
      </p:sp>
    </p:spTree>
    <p:extLst>
      <p:ext uri="{BB962C8B-B14F-4D97-AF65-F5344CB8AC3E}">
        <p14:creationId xmlns:p14="http://schemas.microsoft.com/office/powerpoint/2010/main" val="70889998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B0E6CF43-B033-4B1D-9AC6-706417574F98}"/>
              </a:ext>
            </a:extLst>
          </p:cNvPr>
          <p:cNvSpPr txBox="1"/>
          <p:nvPr/>
        </p:nvSpPr>
        <p:spPr>
          <a:xfrm>
            <a:off x="611560" y="116632"/>
            <a:ext cx="5109091" cy="1077218"/>
          </a:xfrm>
          <a:prstGeom prst="rect">
            <a:avLst/>
          </a:prstGeom>
          <a:noFill/>
        </p:spPr>
        <p:txBody>
          <a:bodyPr wrap="none" rtlCol="0">
            <a:spAutoFit/>
          </a:bodyPr>
          <a:lstStyle/>
          <a:p>
            <a:r>
              <a:rPr lang="en-US" altLang="zh-CN" sz="3200">
                <a:solidFill>
                  <a:schemeClr val="bg1"/>
                </a:solidFill>
                <a:latin typeface="黑体" panose="02010609060101010101" pitchFamily="49" charset="-122"/>
                <a:ea typeface="黑体" panose="02010609060101010101" pitchFamily="49" charset="-122"/>
              </a:rPr>
              <a:t>1.2 </a:t>
            </a:r>
            <a:r>
              <a:rPr lang="zh-CN" altLang="en-US" sz="3200">
                <a:solidFill>
                  <a:schemeClr val="bg1"/>
                </a:solidFill>
                <a:latin typeface="黑体" panose="02010609060101010101" pitchFamily="49" charset="-122"/>
                <a:ea typeface="黑体" panose="02010609060101010101" pitchFamily="49" charset="-122"/>
              </a:rPr>
              <a:t>人工智能的产生与发展</a:t>
            </a:r>
          </a:p>
          <a:p>
            <a:endParaRPr lang="en-US" sz="3200">
              <a:solidFill>
                <a:schemeClr val="bg1"/>
              </a:solidFill>
              <a:latin typeface="黑体" panose="02010609060101010101" pitchFamily="49" charset="-122"/>
              <a:ea typeface="黑体" panose="02010609060101010101" pitchFamily="49" charset="-122"/>
            </a:endParaRPr>
          </a:p>
        </p:txBody>
      </p:sp>
      <p:sp>
        <p:nvSpPr>
          <p:cNvPr id="3" name="Rectangle 3">
            <a:extLst>
              <a:ext uri="{FF2B5EF4-FFF2-40B4-BE49-F238E27FC236}">
                <a16:creationId xmlns:a16="http://schemas.microsoft.com/office/drawing/2014/main" id="{B128C955-B2C6-4FF9-9DE9-2F77059D7894}"/>
              </a:ext>
            </a:extLst>
          </p:cNvPr>
          <p:cNvSpPr txBox="1">
            <a:spLocks noChangeArrowheads="1"/>
          </p:cNvSpPr>
          <p:nvPr/>
        </p:nvSpPr>
        <p:spPr bwMode="auto">
          <a:xfrm>
            <a:off x="274404" y="908720"/>
            <a:ext cx="8866980" cy="7949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anchor="t" anchorCtr="0" compatLnSpc="1">
            <a:prstTxWarp prst="textNoShape">
              <a:avLst/>
            </a:prstTxWarp>
          </a:bodyPr>
          <a:lstStyle>
            <a:lvl1pPr marL="469900" indent="-469900" algn="l" rtl="0" fontAlgn="base">
              <a:lnSpc>
                <a:spcPct val="120000"/>
              </a:lnSpc>
              <a:spcBef>
                <a:spcPct val="40000"/>
              </a:spcBef>
              <a:spcAft>
                <a:spcPct val="0"/>
              </a:spcAft>
              <a:buClr>
                <a:schemeClr val="accent2"/>
              </a:buClr>
              <a:buFont typeface="Wingdings" panose="05000000000000000000" pitchFamily="2" charset="2"/>
              <a:buChar char="o"/>
              <a:defRPr sz="2800" kern="1200">
                <a:solidFill>
                  <a:schemeClr val="tx1"/>
                </a:solidFill>
                <a:latin typeface="+mn-lt"/>
                <a:ea typeface="+mn-ea"/>
                <a:cs typeface="+mn-cs"/>
              </a:defRPr>
            </a:lvl1pPr>
            <a:lvl2pPr marL="908050" indent="-436563" algn="l" rtl="0" fontAlgn="base">
              <a:spcBef>
                <a:spcPct val="20000"/>
              </a:spcBef>
              <a:spcAft>
                <a:spcPct val="0"/>
              </a:spcAft>
              <a:buClr>
                <a:schemeClr val="accent2"/>
              </a:buClr>
              <a:buFont typeface="Wingdings" panose="05000000000000000000" pitchFamily="2" charset="2"/>
              <a:buChar char="n"/>
              <a:defRPr sz="2600" kern="1200">
                <a:solidFill>
                  <a:schemeClr val="folHlink"/>
                </a:solidFill>
                <a:latin typeface="+mn-lt"/>
                <a:ea typeface="+mn-ea"/>
                <a:cs typeface="+mn-cs"/>
              </a:defRPr>
            </a:lvl2pPr>
            <a:lvl3pPr marL="1304925" indent="-395288" algn="l" rtl="0" fontAlgn="base">
              <a:spcBef>
                <a:spcPct val="20000"/>
              </a:spcBef>
              <a:spcAft>
                <a:spcPct val="0"/>
              </a:spcAft>
              <a:buClr>
                <a:schemeClr val="accent2"/>
              </a:buClr>
              <a:buFont typeface="Wingdings" panose="05000000000000000000" pitchFamily="2" charset="2"/>
              <a:buChar char="o"/>
              <a:defRPr sz="2300" kern="1200">
                <a:solidFill>
                  <a:srgbClr val="009900"/>
                </a:solidFill>
                <a:latin typeface="+mn-lt"/>
                <a:ea typeface="+mn-ea"/>
                <a:cs typeface="+mn-cs"/>
              </a:defRPr>
            </a:lvl3pPr>
            <a:lvl4pPr marL="1693863" indent="-387350" algn="l" rtl="0" fontAlgn="base">
              <a:spcBef>
                <a:spcPct val="20000"/>
              </a:spcBef>
              <a:spcAft>
                <a:spcPct val="0"/>
              </a:spcAft>
              <a:buClr>
                <a:schemeClr val="accent2"/>
              </a:buClr>
              <a:buFont typeface="Wingdings" panose="05000000000000000000" pitchFamily="2" charset="2"/>
              <a:buChar char="n"/>
              <a:defRPr sz="2000" kern="1200">
                <a:solidFill>
                  <a:srgbClr val="0099CC"/>
                </a:solidFill>
                <a:latin typeface="+mn-lt"/>
                <a:ea typeface="+mn-ea"/>
                <a:cs typeface="+mn-cs"/>
              </a:defRPr>
            </a:lvl4pPr>
            <a:lvl5pPr marL="2093913" indent="-398463" algn="l" rtl="0" fontAlgn="base">
              <a:spcBef>
                <a:spcPct val="25000"/>
              </a:spcBef>
              <a:spcAft>
                <a:spcPct val="0"/>
              </a:spcAft>
              <a:buClr>
                <a:schemeClr val="accent2"/>
              </a:buClr>
              <a:buFont typeface="Wingdings" panose="05000000000000000000" pitchFamily="2" charset="2"/>
              <a:buChar char="§"/>
              <a:defRPr sz="2000" kern="1200">
                <a:solidFill>
                  <a:srgbClr val="99CC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60000"/>
              </a:lnSpc>
              <a:buClr>
                <a:srgbClr val="CC0000"/>
              </a:buClr>
              <a:buNone/>
            </a:pPr>
            <a:r>
              <a:rPr lang="en-US" altLang="zh-CN" sz="2400" b="1">
                <a:solidFill>
                  <a:srgbClr val="000000"/>
                </a:solidFill>
                <a:latin typeface="黑体" panose="02010609060101010101" pitchFamily="49" charset="-122"/>
                <a:ea typeface="黑体" panose="02010609060101010101" pitchFamily="49" charset="-122"/>
              </a:rPr>
              <a:t>1.2.3 </a:t>
            </a:r>
            <a:r>
              <a:rPr lang="zh-CN" altLang="en-US" sz="2400" b="1">
                <a:solidFill>
                  <a:srgbClr val="000000"/>
                </a:solidFill>
                <a:latin typeface="黑体" panose="02010609060101010101" pitchFamily="49" charset="-122"/>
                <a:ea typeface="黑体" panose="02010609060101010101" pitchFamily="49" charset="-122"/>
              </a:rPr>
              <a:t>人工智能的第三次繁荣</a:t>
            </a:r>
            <a:endParaRPr lang="en-US" altLang="zh-CN" sz="2400" b="1">
              <a:solidFill>
                <a:srgbClr val="000000"/>
              </a:solidFill>
              <a:latin typeface="黑体" panose="02010609060101010101" pitchFamily="49" charset="-122"/>
              <a:ea typeface="黑体" panose="02010609060101010101" pitchFamily="49" charset="-122"/>
            </a:endParaRPr>
          </a:p>
          <a:p>
            <a:pPr marL="0" indent="0">
              <a:lnSpc>
                <a:spcPct val="100000"/>
              </a:lnSpc>
              <a:buClr>
                <a:srgbClr val="CC0000"/>
              </a:buClr>
              <a:buNone/>
            </a:pPr>
            <a:r>
              <a:rPr lang="zh-CN" altLang="en-US" sz="2400" b="1">
                <a:solidFill>
                  <a:srgbClr val="000000"/>
                </a:solidFill>
                <a:latin typeface="黑体" panose="02010609060101010101" pitchFamily="49" charset="-122"/>
                <a:ea typeface="黑体" panose="02010609060101010101" pitchFamily="49" charset="-122"/>
              </a:rPr>
              <a:t>人工智能迎来第三次浪潮</a:t>
            </a:r>
            <a:endParaRPr lang="en-US" altLang="zh-CN" sz="2400" b="1">
              <a:solidFill>
                <a:srgbClr val="000000"/>
              </a:solidFill>
              <a:latin typeface="黑体" panose="02010609060101010101" pitchFamily="49" charset="-122"/>
              <a:ea typeface="黑体" panose="02010609060101010101" pitchFamily="49" charset="-122"/>
            </a:endParaRPr>
          </a:p>
          <a:p>
            <a:pPr marL="0" indent="0">
              <a:lnSpc>
                <a:spcPct val="150000"/>
              </a:lnSpc>
              <a:buClr>
                <a:srgbClr val="CC0000"/>
              </a:buClr>
              <a:buNone/>
            </a:pPr>
            <a:r>
              <a:rPr lang="zh-CN" altLang="en-US" sz="2400" b="1">
                <a:solidFill>
                  <a:srgbClr val="000000"/>
                </a:solidFill>
                <a:latin typeface="黑体" panose="02010609060101010101" pitchFamily="49" charset="-122"/>
                <a:ea typeface="黑体" panose="02010609060101010101" pitchFamily="49" charset="-122"/>
              </a:rPr>
              <a:t>在经历了</a:t>
            </a:r>
            <a:r>
              <a:rPr lang="en-US" altLang="zh-CN" sz="2400" b="1">
                <a:solidFill>
                  <a:srgbClr val="000000"/>
                </a:solidFill>
                <a:latin typeface="黑体" panose="02010609060101010101" pitchFamily="49" charset="-122"/>
                <a:ea typeface="黑体" panose="02010609060101010101" pitchFamily="49" charset="-122"/>
              </a:rPr>
              <a:t>21</a:t>
            </a:r>
            <a:r>
              <a:rPr lang="zh-CN" altLang="en-US" sz="2400" b="1">
                <a:solidFill>
                  <a:srgbClr val="000000"/>
                </a:solidFill>
                <a:latin typeface="黑体" panose="02010609060101010101" pitchFamily="49" charset="-122"/>
                <a:ea typeface="黑体" panose="02010609060101010101" pitchFamily="49" charset="-122"/>
              </a:rPr>
              <a:t>世纪第一个</a:t>
            </a:r>
            <a:r>
              <a:rPr lang="en-US" altLang="zh-CN" sz="2400" b="1">
                <a:solidFill>
                  <a:srgbClr val="000000"/>
                </a:solidFill>
                <a:latin typeface="黑体" panose="02010609060101010101" pitchFamily="49" charset="-122"/>
                <a:ea typeface="黑体" panose="02010609060101010101" pitchFamily="49" charset="-122"/>
              </a:rPr>
              <a:t>10</a:t>
            </a:r>
            <a:r>
              <a:rPr lang="zh-CN" altLang="en-US" sz="2400" b="1">
                <a:solidFill>
                  <a:srgbClr val="000000"/>
                </a:solidFill>
                <a:latin typeface="黑体" panose="02010609060101010101" pitchFamily="49" charset="-122"/>
                <a:ea typeface="黑体" panose="02010609060101010101" pitchFamily="49" charset="-122"/>
              </a:rPr>
              <a:t>年的沉淀和积累之后。人工智能终于迎来了第三次浪潮。</a:t>
            </a:r>
            <a:endParaRPr lang="en-US" altLang="zh-CN" sz="2400" b="1">
              <a:solidFill>
                <a:srgbClr val="000000"/>
              </a:solidFill>
              <a:latin typeface="黑体" panose="02010609060101010101" pitchFamily="49" charset="-122"/>
              <a:ea typeface="黑体" panose="02010609060101010101" pitchFamily="49" charset="-122"/>
            </a:endParaRPr>
          </a:p>
          <a:p>
            <a:pPr marL="0" indent="0">
              <a:lnSpc>
                <a:spcPct val="160000"/>
              </a:lnSpc>
              <a:buClr>
                <a:srgbClr val="CC0000"/>
              </a:buClr>
              <a:buNone/>
            </a:pPr>
            <a:endParaRPr lang="en-US" altLang="zh-CN" sz="2400" b="1">
              <a:solidFill>
                <a:srgbClr val="000000"/>
              </a:solidFill>
              <a:latin typeface="黑体" panose="02010609060101010101" pitchFamily="49" charset="-122"/>
              <a:ea typeface="黑体" panose="02010609060101010101" pitchFamily="49" charset="-122"/>
            </a:endParaRPr>
          </a:p>
          <a:p>
            <a:pPr marL="0" indent="0">
              <a:lnSpc>
                <a:spcPct val="160000"/>
              </a:lnSpc>
              <a:buClr>
                <a:srgbClr val="CC0000"/>
              </a:buClr>
              <a:buNone/>
            </a:pPr>
            <a:endParaRPr lang="en-US" altLang="zh-CN" sz="2400" b="1">
              <a:solidFill>
                <a:srgbClr val="000000"/>
              </a:solidFill>
              <a:latin typeface="黑体" panose="02010609060101010101" pitchFamily="49" charset="-122"/>
              <a:ea typeface="黑体" panose="02010609060101010101" pitchFamily="49" charset="-122"/>
            </a:endParaRPr>
          </a:p>
          <a:p>
            <a:pPr marL="0" indent="0">
              <a:lnSpc>
                <a:spcPct val="160000"/>
              </a:lnSpc>
              <a:buClr>
                <a:srgbClr val="CC0000"/>
              </a:buClr>
              <a:buNone/>
            </a:pPr>
            <a:endParaRPr lang="zh-CN" altLang="en-US" sz="2400" b="1">
              <a:solidFill>
                <a:srgbClr val="000000"/>
              </a:solidFill>
              <a:latin typeface="黑体" panose="02010609060101010101" pitchFamily="49" charset="-122"/>
              <a:ea typeface="黑体" panose="02010609060101010101" pitchFamily="49" charset="-122"/>
            </a:endParaRPr>
          </a:p>
        </p:txBody>
      </p:sp>
      <p:pic>
        <p:nvPicPr>
          <p:cNvPr id="5" name="图片 4">
            <a:extLst>
              <a:ext uri="{FF2B5EF4-FFF2-40B4-BE49-F238E27FC236}">
                <a16:creationId xmlns:a16="http://schemas.microsoft.com/office/drawing/2014/main" id="{94F5A31B-F727-4B7B-9BD7-3A704062190A}"/>
              </a:ext>
            </a:extLst>
          </p:cNvPr>
          <p:cNvPicPr>
            <a:picLocks noChangeAspect="1"/>
          </p:cNvPicPr>
          <p:nvPr/>
        </p:nvPicPr>
        <p:blipFill>
          <a:blip r:embed="rId2"/>
          <a:stretch>
            <a:fillRect/>
          </a:stretch>
        </p:blipFill>
        <p:spPr>
          <a:xfrm>
            <a:off x="1043608" y="3404572"/>
            <a:ext cx="6836483" cy="2664296"/>
          </a:xfrm>
          <a:prstGeom prst="rect">
            <a:avLst/>
          </a:prstGeom>
        </p:spPr>
      </p:pic>
      <p:sp>
        <p:nvSpPr>
          <p:cNvPr id="6" name="文本框 5">
            <a:extLst>
              <a:ext uri="{FF2B5EF4-FFF2-40B4-BE49-F238E27FC236}">
                <a16:creationId xmlns:a16="http://schemas.microsoft.com/office/drawing/2014/main" id="{148FB352-082D-4BB0-A1E9-AE4138DF2BB5}"/>
              </a:ext>
            </a:extLst>
          </p:cNvPr>
          <p:cNvSpPr txBox="1"/>
          <p:nvPr/>
        </p:nvSpPr>
        <p:spPr>
          <a:xfrm>
            <a:off x="8268585" y="1075382"/>
            <a:ext cx="527709" cy="461665"/>
          </a:xfrm>
          <a:prstGeom prst="rect">
            <a:avLst/>
          </a:prstGeom>
          <a:noFill/>
        </p:spPr>
        <p:txBody>
          <a:bodyPr wrap="none" rtlCol="0">
            <a:spAutoFit/>
          </a:bodyPr>
          <a:lstStyle/>
          <a:p>
            <a:r>
              <a:rPr lang="en-US" sz="2400"/>
              <a:t>51</a:t>
            </a:r>
          </a:p>
        </p:txBody>
      </p:sp>
    </p:spTree>
    <p:extLst>
      <p:ext uri="{BB962C8B-B14F-4D97-AF65-F5344CB8AC3E}">
        <p14:creationId xmlns:p14="http://schemas.microsoft.com/office/powerpoint/2010/main" val="245992327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B0E6CF43-B033-4B1D-9AC6-706417574F98}"/>
              </a:ext>
            </a:extLst>
          </p:cNvPr>
          <p:cNvSpPr txBox="1"/>
          <p:nvPr/>
        </p:nvSpPr>
        <p:spPr>
          <a:xfrm>
            <a:off x="611560" y="116632"/>
            <a:ext cx="5109091" cy="1077218"/>
          </a:xfrm>
          <a:prstGeom prst="rect">
            <a:avLst/>
          </a:prstGeom>
          <a:noFill/>
        </p:spPr>
        <p:txBody>
          <a:bodyPr wrap="none" rtlCol="0">
            <a:spAutoFit/>
          </a:bodyPr>
          <a:lstStyle/>
          <a:p>
            <a:r>
              <a:rPr lang="en-US" altLang="zh-CN" sz="3200">
                <a:solidFill>
                  <a:schemeClr val="bg1"/>
                </a:solidFill>
                <a:latin typeface="黑体" panose="02010609060101010101" pitchFamily="49" charset="-122"/>
                <a:ea typeface="黑体" panose="02010609060101010101" pitchFamily="49" charset="-122"/>
              </a:rPr>
              <a:t>1.2 </a:t>
            </a:r>
            <a:r>
              <a:rPr lang="zh-CN" altLang="en-US" sz="3200">
                <a:solidFill>
                  <a:schemeClr val="bg1"/>
                </a:solidFill>
                <a:latin typeface="黑体" panose="02010609060101010101" pitchFamily="49" charset="-122"/>
                <a:ea typeface="黑体" panose="02010609060101010101" pitchFamily="49" charset="-122"/>
              </a:rPr>
              <a:t>人工智能的产生与发展</a:t>
            </a:r>
          </a:p>
          <a:p>
            <a:endParaRPr lang="en-US" sz="3200">
              <a:solidFill>
                <a:schemeClr val="bg1"/>
              </a:solidFill>
              <a:latin typeface="黑体" panose="02010609060101010101" pitchFamily="49" charset="-122"/>
              <a:ea typeface="黑体" panose="02010609060101010101" pitchFamily="49" charset="-122"/>
            </a:endParaRPr>
          </a:p>
        </p:txBody>
      </p:sp>
      <p:sp>
        <p:nvSpPr>
          <p:cNvPr id="3" name="Rectangle 3">
            <a:extLst>
              <a:ext uri="{FF2B5EF4-FFF2-40B4-BE49-F238E27FC236}">
                <a16:creationId xmlns:a16="http://schemas.microsoft.com/office/drawing/2014/main" id="{B128C955-B2C6-4FF9-9DE9-2F77059D7894}"/>
              </a:ext>
            </a:extLst>
          </p:cNvPr>
          <p:cNvSpPr txBox="1">
            <a:spLocks noChangeArrowheads="1"/>
          </p:cNvSpPr>
          <p:nvPr/>
        </p:nvSpPr>
        <p:spPr bwMode="auto">
          <a:xfrm>
            <a:off x="229373" y="659353"/>
            <a:ext cx="8866980" cy="7949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anchor="t" anchorCtr="0" compatLnSpc="1">
            <a:prstTxWarp prst="textNoShape">
              <a:avLst/>
            </a:prstTxWarp>
          </a:bodyPr>
          <a:lstStyle>
            <a:lvl1pPr marL="469900" indent="-469900" algn="l" rtl="0" fontAlgn="base">
              <a:lnSpc>
                <a:spcPct val="120000"/>
              </a:lnSpc>
              <a:spcBef>
                <a:spcPct val="40000"/>
              </a:spcBef>
              <a:spcAft>
                <a:spcPct val="0"/>
              </a:spcAft>
              <a:buClr>
                <a:schemeClr val="accent2"/>
              </a:buClr>
              <a:buFont typeface="Wingdings" panose="05000000000000000000" pitchFamily="2" charset="2"/>
              <a:buChar char="o"/>
              <a:defRPr sz="2800" kern="1200">
                <a:solidFill>
                  <a:schemeClr val="tx1"/>
                </a:solidFill>
                <a:latin typeface="+mn-lt"/>
                <a:ea typeface="+mn-ea"/>
                <a:cs typeface="+mn-cs"/>
              </a:defRPr>
            </a:lvl1pPr>
            <a:lvl2pPr marL="908050" indent="-436563" algn="l" rtl="0" fontAlgn="base">
              <a:spcBef>
                <a:spcPct val="20000"/>
              </a:spcBef>
              <a:spcAft>
                <a:spcPct val="0"/>
              </a:spcAft>
              <a:buClr>
                <a:schemeClr val="accent2"/>
              </a:buClr>
              <a:buFont typeface="Wingdings" panose="05000000000000000000" pitchFamily="2" charset="2"/>
              <a:buChar char="n"/>
              <a:defRPr sz="2600" kern="1200">
                <a:solidFill>
                  <a:schemeClr val="folHlink"/>
                </a:solidFill>
                <a:latin typeface="+mn-lt"/>
                <a:ea typeface="+mn-ea"/>
                <a:cs typeface="+mn-cs"/>
              </a:defRPr>
            </a:lvl2pPr>
            <a:lvl3pPr marL="1304925" indent="-395288" algn="l" rtl="0" fontAlgn="base">
              <a:spcBef>
                <a:spcPct val="20000"/>
              </a:spcBef>
              <a:spcAft>
                <a:spcPct val="0"/>
              </a:spcAft>
              <a:buClr>
                <a:schemeClr val="accent2"/>
              </a:buClr>
              <a:buFont typeface="Wingdings" panose="05000000000000000000" pitchFamily="2" charset="2"/>
              <a:buChar char="o"/>
              <a:defRPr sz="2300" kern="1200">
                <a:solidFill>
                  <a:srgbClr val="009900"/>
                </a:solidFill>
                <a:latin typeface="+mn-lt"/>
                <a:ea typeface="+mn-ea"/>
                <a:cs typeface="+mn-cs"/>
              </a:defRPr>
            </a:lvl3pPr>
            <a:lvl4pPr marL="1693863" indent="-387350" algn="l" rtl="0" fontAlgn="base">
              <a:spcBef>
                <a:spcPct val="20000"/>
              </a:spcBef>
              <a:spcAft>
                <a:spcPct val="0"/>
              </a:spcAft>
              <a:buClr>
                <a:schemeClr val="accent2"/>
              </a:buClr>
              <a:buFont typeface="Wingdings" panose="05000000000000000000" pitchFamily="2" charset="2"/>
              <a:buChar char="n"/>
              <a:defRPr sz="2000" kern="1200">
                <a:solidFill>
                  <a:srgbClr val="0099CC"/>
                </a:solidFill>
                <a:latin typeface="+mn-lt"/>
                <a:ea typeface="+mn-ea"/>
                <a:cs typeface="+mn-cs"/>
              </a:defRPr>
            </a:lvl4pPr>
            <a:lvl5pPr marL="2093913" indent="-398463" algn="l" rtl="0" fontAlgn="base">
              <a:spcBef>
                <a:spcPct val="25000"/>
              </a:spcBef>
              <a:spcAft>
                <a:spcPct val="0"/>
              </a:spcAft>
              <a:buClr>
                <a:schemeClr val="accent2"/>
              </a:buClr>
              <a:buFont typeface="Wingdings" panose="05000000000000000000" pitchFamily="2" charset="2"/>
              <a:buChar char="§"/>
              <a:defRPr sz="2000" kern="1200">
                <a:solidFill>
                  <a:srgbClr val="99CC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60000"/>
              </a:lnSpc>
              <a:buClr>
                <a:srgbClr val="CC0000"/>
              </a:buClr>
              <a:buNone/>
            </a:pPr>
            <a:r>
              <a:rPr lang="en-US" altLang="zh-CN" sz="2400" b="1">
                <a:solidFill>
                  <a:srgbClr val="000000"/>
                </a:solidFill>
                <a:latin typeface="黑体" panose="02010609060101010101" pitchFamily="49" charset="-122"/>
                <a:ea typeface="黑体" panose="02010609060101010101" pitchFamily="49" charset="-122"/>
              </a:rPr>
              <a:t>1.2.3 </a:t>
            </a:r>
            <a:r>
              <a:rPr lang="zh-CN" altLang="en-US" sz="2400" b="1">
                <a:solidFill>
                  <a:srgbClr val="000000"/>
                </a:solidFill>
                <a:latin typeface="黑体" panose="02010609060101010101" pitchFamily="49" charset="-122"/>
                <a:ea typeface="黑体" panose="02010609060101010101" pitchFamily="49" charset="-122"/>
              </a:rPr>
              <a:t>人工智能的第三次繁荣</a:t>
            </a:r>
            <a:endParaRPr lang="en-US" altLang="zh-CN" sz="2400" b="1">
              <a:solidFill>
                <a:srgbClr val="000000"/>
              </a:solidFill>
              <a:latin typeface="黑体" panose="02010609060101010101" pitchFamily="49" charset="-122"/>
              <a:ea typeface="黑体" panose="02010609060101010101" pitchFamily="49" charset="-122"/>
            </a:endParaRPr>
          </a:p>
          <a:p>
            <a:pPr marL="0" indent="0">
              <a:lnSpc>
                <a:spcPct val="100000"/>
              </a:lnSpc>
              <a:buClr>
                <a:srgbClr val="CC0000"/>
              </a:buClr>
              <a:buNone/>
            </a:pPr>
            <a:r>
              <a:rPr lang="zh-CN" sz="2400" b="1">
                <a:effectLst/>
                <a:latin typeface="黑体" panose="02010609060101010101" pitchFamily="49" charset="-122"/>
                <a:ea typeface="黑体" panose="02010609060101010101" pitchFamily="49" charset="-122"/>
                <a:cs typeface="Arial" panose="020B0604020202020204" pitchFamily="34" charset="0"/>
              </a:rPr>
              <a:t>纽约时报报道称，人们对人工智能的兴趣已经达到了近乎疯狂的地步</a:t>
            </a:r>
            <a:r>
              <a:rPr lang="zh-CN" altLang="en-US" sz="2400" b="1">
                <a:effectLst/>
                <a:latin typeface="黑体" panose="02010609060101010101" pitchFamily="49" charset="-122"/>
                <a:ea typeface="黑体" panose="02010609060101010101" pitchFamily="49" charset="-122"/>
                <a:cs typeface="Arial" panose="020B0604020202020204" pitchFamily="34" charset="0"/>
              </a:rPr>
              <a:t>。</a:t>
            </a:r>
            <a:endParaRPr lang="en-US" sz="2400" b="1">
              <a:effectLst/>
              <a:latin typeface="黑体" panose="02010609060101010101" pitchFamily="49" charset="-122"/>
              <a:ea typeface="黑体" panose="02010609060101010101" pitchFamily="49" charset="-122"/>
              <a:cs typeface="Arial" panose="020B0604020202020204" pitchFamily="34" charset="0"/>
            </a:endParaRPr>
          </a:p>
          <a:p>
            <a:pPr marL="0" indent="0">
              <a:lnSpc>
                <a:spcPct val="160000"/>
              </a:lnSpc>
              <a:buClr>
                <a:srgbClr val="CC0000"/>
              </a:buClr>
              <a:buNone/>
            </a:pPr>
            <a:endParaRPr lang="en-US" altLang="zh-CN" sz="2400" b="1">
              <a:solidFill>
                <a:srgbClr val="000000"/>
              </a:solidFill>
              <a:latin typeface="黑体" panose="02010609060101010101" pitchFamily="49" charset="-122"/>
              <a:ea typeface="黑体" panose="02010609060101010101" pitchFamily="49" charset="-122"/>
            </a:endParaRPr>
          </a:p>
          <a:p>
            <a:pPr marL="0" indent="0">
              <a:lnSpc>
                <a:spcPct val="160000"/>
              </a:lnSpc>
              <a:buClr>
                <a:srgbClr val="CC0000"/>
              </a:buClr>
              <a:buNone/>
            </a:pPr>
            <a:endParaRPr lang="en-US" altLang="zh-CN" sz="2400" b="1">
              <a:solidFill>
                <a:srgbClr val="000000"/>
              </a:solidFill>
              <a:latin typeface="黑体" panose="02010609060101010101" pitchFamily="49" charset="-122"/>
              <a:ea typeface="黑体" panose="02010609060101010101" pitchFamily="49" charset="-122"/>
            </a:endParaRPr>
          </a:p>
          <a:p>
            <a:pPr marL="0" indent="0">
              <a:lnSpc>
                <a:spcPct val="160000"/>
              </a:lnSpc>
              <a:buClr>
                <a:srgbClr val="CC0000"/>
              </a:buClr>
              <a:buNone/>
            </a:pPr>
            <a:endParaRPr lang="zh-CN" altLang="en-US" sz="2400" b="1">
              <a:solidFill>
                <a:srgbClr val="000000"/>
              </a:solidFill>
              <a:latin typeface="黑体" panose="02010609060101010101" pitchFamily="49" charset="-122"/>
              <a:ea typeface="黑体" panose="02010609060101010101" pitchFamily="49" charset="-122"/>
            </a:endParaRPr>
          </a:p>
        </p:txBody>
      </p:sp>
      <p:pic>
        <p:nvPicPr>
          <p:cNvPr id="5" name="图片 4">
            <a:extLst>
              <a:ext uri="{FF2B5EF4-FFF2-40B4-BE49-F238E27FC236}">
                <a16:creationId xmlns:a16="http://schemas.microsoft.com/office/drawing/2014/main" id="{CA338B9C-C7E6-4C1F-B5DE-EF8DC595DCAA}"/>
              </a:ext>
            </a:extLst>
          </p:cNvPr>
          <p:cNvPicPr>
            <a:picLocks noChangeAspect="1"/>
          </p:cNvPicPr>
          <p:nvPr/>
        </p:nvPicPr>
        <p:blipFill>
          <a:blip r:embed="rId2"/>
          <a:stretch>
            <a:fillRect/>
          </a:stretch>
        </p:blipFill>
        <p:spPr>
          <a:xfrm>
            <a:off x="1254308" y="1997064"/>
            <a:ext cx="7541986" cy="4312256"/>
          </a:xfrm>
          <a:prstGeom prst="rect">
            <a:avLst/>
          </a:prstGeom>
        </p:spPr>
      </p:pic>
      <p:sp>
        <p:nvSpPr>
          <p:cNvPr id="6" name="文本框 5">
            <a:extLst>
              <a:ext uri="{FF2B5EF4-FFF2-40B4-BE49-F238E27FC236}">
                <a16:creationId xmlns:a16="http://schemas.microsoft.com/office/drawing/2014/main" id="{3CC04BBC-A54F-4815-B031-82AED2A2DC23}"/>
              </a:ext>
            </a:extLst>
          </p:cNvPr>
          <p:cNvSpPr txBox="1"/>
          <p:nvPr/>
        </p:nvSpPr>
        <p:spPr>
          <a:xfrm>
            <a:off x="8268585" y="908720"/>
            <a:ext cx="527709" cy="461665"/>
          </a:xfrm>
          <a:prstGeom prst="rect">
            <a:avLst/>
          </a:prstGeom>
          <a:noFill/>
        </p:spPr>
        <p:txBody>
          <a:bodyPr wrap="none" rtlCol="0">
            <a:spAutoFit/>
          </a:bodyPr>
          <a:lstStyle/>
          <a:p>
            <a:r>
              <a:rPr lang="en-US" sz="2400"/>
              <a:t>52</a:t>
            </a:r>
          </a:p>
        </p:txBody>
      </p:sp>
    </p:spTree>
    <p:extLst>
      <p:ext uri="{BB962C8B-B14F-4D97-AF65-F5344CB8AC3E}">
        <p14:creationId xmlns:p14="http://schemas.microsoft.com/office/powerpoint/2010/main" val="275648307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B0E6CF43-B033-4B1D-9AC6-706417574F98}"/>
              </a:ext>
            </a:extLst>
          </p:cNvPr>
          <p:cNvSpPr txBox="1"/>
          <p:nvPr/>
        </p:nvSpPr>
        <p:spPr>
          <a:xfrm>
            <a:off x="611560" y="116632"/>
            <a:ext cx="5109091" cy="1077218"/>
          </a:xfrm>
          <a:prstGeom prst="rect">
            <a:avLst/>
          </a:prstGeom>
          <a:noFill/>
        </p:spPr>
        <p:txBody>
          <a:bodyPr wrap="none" rtlCol="0">
            <a:spAutoFit/>
          </a:bodyPr>
          <a:lstStyle/>
          <a:p>
            <a:r>
              <a:rPr lang="en-US" altLang="zh-CN" sz="3200">
                <a:solidFill>
                  <a:schemeClr val="bg1"/>
                </a:solidFill>
                <a:latin typeface="黑体" panose="02010609060101010101" pitchFamily="49" charset="-122"/>
                <a:ea typeface="黑体" panose="02010609060101010101" pitchFamily="49" charset="-122"/>
              </a:rPr>
              <a:t>1.2 </a:t>
            </a:r>
            <a:r>
              <a:rPr lang="zh-CN" altLang="en-US" sz="3200">
                <a:solidFill>
                  <a:schemeClr val="bg1"/>
                </a:solidFill>
                <a:latin typeface="黑体" panose="02010609060101010101" pitchFamily="49" charset="-122"/>
                <a:ea typeface="黑体" panose="02010609060101010101" pitchFamily="49" charset="-122"/>
              </a:rPr>
              <a:t>人工智能的产生与发展</a:t>
            </a:r>
          </a:p>
          <a:p>
            <a:endParaRPr lang="en-US" sz="3200">
              <a:solidFill>
                <a:schemeClr val="bg1"/>
              </a:solidFill>
              <a:latin typeface="黑体" panose="02010609060101010101" pitchFamily="49" charset="-122"/>
              <a:ea typeface="黑体" panose="02010609060101010101" pitchFamily="49" charset="-122"/>
            </a:endParaRPr>
          </a:p>
        </p:txBody>
      </p:sp>
      <p:sp>
        <p:nvSpPr>
          <p:cNvPr id="3" name="Rectangle 3">
            <a:extLst>
              <a:ext uri="{FF2B5EF4-FFF2-40B4-BE49-F238E27FC236}">
                <a16:creationId xmlns:a16="http://schemas.microsoft.com/office/drawing/2014/main" id="{B128C955-B2C6-4FF9-9DE9-2F77059D7894}"/>
              </a:ext>
            </a:extLst>
          </p:cNvPr>
          <p:cNvSpPr txBox="1">
            <a:spLocks noChangeArrowheads="1"/>
          </p:cNvSpPr>
          <p:nvPr/>
        </p:nvSpPr>
        <p:spPr bwMode="auto">
          <a:xfrm>
            <a:off x="277020" y="1077778"/>
            <a:ext cx="8866980" cy="7949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anchor="t" anchorCtr="0" compatLnSpc="1">
            <a:prstTxWarp prst="textNoShape">
              <a:avLst/>
            </a:prstTxWarp>
          </a:bodyPr>
          <a:lstStyle>
            <a:lvl1pPr marL="469900" indent="-469900" algn="l" rtl="0" fontAlgn="base">
              <a:lnSpc>
                <a:spcPct val="120000"/>
              </a:lnSpc>
              <a:spcBef>
                <a:spcPct val="40000"/>
              </a:spcBef>
              <a:spcAft>
                <a:spcPct val="0"/>
              </a:spcAft>
              <a:buClr>
                <a:schemeClr val="accent2"/>
              </a:buClr>
              <a:buFont typeface="Wingdings" panose="05000000000000000000" pitchFamily="2" charset="2"/>
              <a:buChar char="o"/>
              <a:defRPr sz="2800" kern="1200">
                <a:solidFill>
                  <a:schemeClr val="tx1"/>
                </a:solidFill>
                <a:latin typeface="+mn-lt"/>
                <a:ea typeface="+mn-ea"/>
                <a:cs typeface="+mn-cs"/>
              </a:defRPr>
            </a:lvl1pPr>
            <a:lvl2pPr marL="908050" indent="-436563" algn="l" rtl="0" fontAlgn="base">
              <a:spcBef>
                <a:spcPct val="20000"/>
              </a:spcBef>
              <a:spcAft>
                <a:spcPct val="0"/>
              </a:spcAft>
              <a:buClr>
                <a:schemeClr val="accent2"/>
              </a:buClr>
              <a:buFont typeface="Wingdings" panose="05000000000000000000" pitchFamily="2" charset="2"/>
              <a:buChar char="n"/>
              <a:defRPr sz="2600" kern="1200">
                <a:solidFill>
                  <a:schemeClr val="folHlink"/>
                </a:solidFill>
                <a:latin typeface="+mn-lt"/>
                <a:ea typeface="+mn-ea"/>
                <a:cs typeface="+mn-cs"/>
              </a:defRPr>
            </a:lvl2pPr>
            <a:lvl3pPr marL="1304925" indent="-395288" algn="l" rtl="0" fontAlgn="base">
              <a:spcBef>
                <a:spcPct val="20000"/>
              </a:spcBef>
              <a:spcAft>
                <a:spcPct val="0"/>
              </a:spcAft>
              <a:buClr>
                <a:schemeClr val="accent2"/>
              </a:buClr>
              <a:buFont typeface="Wingdings" panose="05000000000000000000" pitchFamily="2" charset="2"/>
              <a:buChar char="o"/>
              <a:defRPr sz="2300" kern="1200">
                <a:solidFill>
                  <a:srgbClr val="009900"/>
                </a:solidFill>
                <a:latin typeface="+mn-lt"/>
                <a:ea typeface="+mn-ea"/>
                <a:cs typeface="+mn-cs"/>
              </a:defRPr>
            </a:lvl3pPr>
            <a:lvl4pPr marL="1693863" indent="-387350" algn="l" rtl="0" fontAlgn="base">
              <a:spcBef>
                <a:spcPct val="20000"/>
              </a:spcBef>
              <a:spcAft>
                <a:spcPct val="0"/>
              </a:spcAft>
              <a:buClr>
                <a:schemeClr val="accent2"/>
              </a:buClr>
              <a:buFont typeface="Wingdings" panose="05000000000000000000" pitchFamily="2" charset="2"/>
              <a:buChar char="n"/>
              <a:defRPr sz="2000" kern="1200">
                <a:solidFill>
                  <a:srgbClr val="0099CC"/>
                </a:solidFill>
                <a:latin typeface="+mn-lt"/>
                <a:ea typeface="+mn-ea"/>
                <a:cs typeface="+mn-cs"/>
              </a:defRPr>
            </a:lvl4pPr>
            <a:lvl5pPr marL="2093913" indent="-398463" algn="l" rtl="0" fontAlgn="base">
              <a:spcBef>
                <a:spcPct val="25000"/>
              </a:spcBef>
              <a:spcAft>
                <a:spcPct val="0"/>
              </a:spcAft>
              <a:buClr>
                <a:schemeClr val="accent2"/>
              </a:buClr>
              <a:buFont typeface="Wingdings" panose="05000000000000000000" pitchFamily="2" charset="2"/>
              <a:buChar char="§"/>
              <a:defRPr sz="2000" kern="1200">
                <a:solidFill>
                  <a:srgbClr val="99CC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60000"/>
              </a:lnSpc>
              <a:buClr>
                <a:srgbClr val="CC0000"/>
              </a:buClr>
              <a:buNone/>
            </a:pPr>
            <a:r>
              <a:rPr lang="en-US" altLang="zh-CN" sz="2400" b="1">
                <a:solidFill>
                  <a:srgbClr val="000000"/>
                </a:solidFill>
                <a:latin typeface="黑体" panose="02010609060101010101" pitchFamily="49" charset="-122"/>
                <a:ea typeface="黑体" panose="02010609060101010101" pitchFamily="49" charset="-122"/>
              </a:rPr>
              <a:t>1.2.3 </a:t>
            </a:r>
            <a:r>
              <a:rPr lang="zh-CN" altLang="en-US" sz="2400" b="1">
                <a:solidFill>
                  <a:srgbClr val="000000"/>
                </a:solidFill>
                <a:latin typeface="黑体" panose="02010609060101010101" pitchFamily="49" charset="-122"/>
                <a:ea typeface="黑体" panose="02010609060101010101" pitchFamily="49" charset="-122"/>
              </a:rPr>
              <a:t>人工智能的第三次繁荣</a:t>
            </a:r>
            <a:endParaRPr lang="en-US" altLang="zh-CN" sz="2400" b="1">
              <a:solidFill>
                <a:srgbClr val="000000"/>
              </a:solidFill>
              <a:latin typeface="黑体" panose="02010609060101010101" pitchFamily="49" charset="-122"/>
              <a:ea typeface="黑体" panose="02010609060101010101" pitchFamily="49" charset="-122"/>
            </a:endParaRPr>
          </a:p>
          <a:p>
            <a:pPr marL="0" indent="0">
              <a:lnSpc>
                <a:spcPct val="160000"/>
              </a:lnSpc>
              <a:buClr>
                <a:srgbClr val="CC0000"/>
              </a:buClr>
              <a:buNone/>
            </a:pPr>
            <a:r>
              <a:rPr lang="zh-CN" altLang="en-US" sz="2400" b="1">
                <a:solidFill>
                  <a:srgbClr val="000000"/>
                </a:solidFill>
                <a:latin typeface="黑体" panose="02010609060101010101" pitchFamily="49" charset="-122"/>
                <a:ea typeface="黑体" panose="02010609060101010101" pitchFamily="49" charset="-122"/>
              </a:rPr>
              <a:t>深度学习</a:t>
            </a:r>
            <a:endParaRPr lang="en-US" altLang="zh-CN" sz="2400" b="1">
              <a:solidFill>
                <a:srgbClr val="000000"/>
              </a:solidFill>
              <a:latin typeface="黑体" panose="02010609060101010101" pitchFamily="49" charset="-122"/>
              <a:ea typeface="黑体" panose="02010609060101010101" pitchFamily="49" charset="-122"/>
            </a:endParaRPr>
          </a:p>
          <a:p>
            <a:pPr marL="0" indent="0">
              <a:lnSpc>
                <a:spcPct val="100000"/>
              </a:lnSpc>
              <a:buClr>
                <a:srgbClr val="CC0000"/>
              </a:buClr>
              <a:buNone/>
            </a:pPr>
            <a:r>
              <a:rPr lang="zh-CN" altLang="en-US" sz="2400" b="1">
                <a:solidFill>
                  <a:srgbClr val="000000"/>
                </a:solidFill>
                <a:latin typeface="黑体" panose="02010609060101010101" pitchFamily="49" charset="-122"/>
                <a:ea typeface="黑体" panose="02010609060101010101" pitchFamily="49" charset="-122"/>
              </a:rPr>
              <a:t>目前人工智能的第三次浪潮</a:t>
            </a:r>
            <a:endParaRPr lang="en-US" altLang="zh-CN" sz="2400" b="1">
              <a:solidFill>
                <a:srgbClr val="000000"/>
              </a:solidFill>
              <a:latin typeface="黑体" panose="02010609060101010101" pitchFamily="49" charset="-122"/>
              <a:ea typeface="黑体" panose="02010609060101010101" pitchFamily="49" charset="-122"/>
            </a:endParaRPr>
          </a:p>
          <a:p>
            <a:pPr marL="0" indent="0">
              <a:lnSpc>
                <a:spcPct val="100000"/>
              </a:lnSpc>
              <a:buClr>
                <a:srgbClr val="CC0000"/>
              </a:buClr>
              <a:buNone/>
            </a:pPr>
            <a:r>
              <a:rPr lang="zh-CN" altLang="en-US" sz="2400" b="1">
                <a:solidFill>
                  <a:srgbClr val="000000"/>
                </a:solidFill>
                <a:latin typeface="黑体" panose="02010609060101010101" pitchFamily="49" charset="-122"/>
                <a:ea typeface="黑体" panose="02010609060101010101" pitchFamily="49" charset="-122"/>
              </a:rPr>
              <a:t>中起核心作用的是深度学习</a:t>
            </a:r>
            <a:endParaRPr lang="en-US" altLang="zh-CN" sz="2400" b="1">
              <a:solidFill>
                <a:srgbClr val="000000"/>
              </a:solidFill>
              <a:latin typeface="黑体" panose="02010609060101010101" pitchFamily="49" charset="-122"/>
              <a:ea typeface="黑体" panose="02010609060101010101" pitchFamily="49" charset="-122"/>
            </a:endParaRPr>
          </a:p>
          <a:p>
            <a:pPr marL="0" indent="0">
              <a:lnSpc>
                <a:spcPct val="100000"/>
              </a:lnSpc>
              <a:buClr>
                <a:srgbClr val="CC0000"/>
              </a:buClr>
              <a:buNone/>
            </a:pPr>
            <a:r>
              <a:rPr lang="zh-CN" altLang="en-US" sz="2400" b="1">
                <a:solidFill>
                  <a:srgbClr val="000000"/>
                </a:solidFill>
                <a:latin typeface="黑体" panose="02010609060101010101" pitchFamily="49" charset="-122"/>
                <a:ea typeface="黑体" panose="02010609060101010101" pitchFamily="49" charset="-122"/>
              </a:rPr>
              <a:t>技术，也就是深层的人工神</a:t>
            </a:r>
            <a:endParaRPr lang="en-US" altLang="zh-CN" sz="2400" b="1">
              <a:solidFill>
                <a:srgbClr val="000000"/>
              </a:solidFill>
              <a:latin typeface="黑体" panose="02010609060101010101" pitchFamily="49" charset="-122"/>
              <a:ea typeface="黑体" panose="02010609060101010101" pitchFamily="49" charset="-122"/>
            </a:endParaRPr>
          </a:p>
          <a:p>
            <a:pPr marL="0" indent="0">
              <a:lnSpc>
                <a:spcPct val="100000"/>
              </a:lnSpc>
              <a:buClr>
                <a:srgbClr val="CC0000"/>
              </a:buClr>
              <a:buNone/>
            </a:pPr>
            <a:r>
              <a:rPr lang="zh-CN" altLang="en-US" sz="2400" b="1">
                <a:solidFill>
                  <a:srgbClr val="000000"/>
                </a:solidFill>
                <a:latin typeface="黑体" panose="02010609060101010101" pitchFamily="49" charset="-122"/>
                <a:ea typeface="黑体" panose="02010609060101010101" pitchFamily="49" charset="-122"/>
              </a:rPr>
              <a:t>经网络。技术与此对应，可</a:t>
            </a:r>
            <a:endParaRPr lang="en-US" altLang="zh-CN" sz="2400" b="1">
              <a:solidFill>
                <a:srgbClr val="000000"/>
              </a:solidFill>
              <a:latin typeface="黑体" panose="02010609060101010101" pitchFamily="49" charset="-122"/>
              <a:ea typeface="黑体" panose="02010609060101010101" pitchFamily="49" charset="-122"/>
            </a:endParaRPr>
          </a:p>
          <a:p>
            <a:pPr marL="0" indent="0">
              <a:lnSpc>
                <a:spcPct val="100000"/>
              </a:lnSpc>
              <a:buClr>
                <a:srgbClr val="CC0000"/>
              </a:buClr>
              <a:buNone/>
            </a:pPr>
            <a:r>
              <a:rPr lang="zh-CN" altLang="en-US" sz="2400" b="1">
                <a:solidFill>
                  <a:srgbClr val="000000"/>
                </a:solidFill>
                <a:latin typeface="黑体" panose="02010609060101010101" pitchFamily="49" charset="-122"/>
                <a:ea typeface="黑体" panose="02010609060101010101" pitchFamily="49" charset="-122"/>
              </a:rPr>
              <a:t>以把之前的人工神经网络，</a:t>
            </a:r>
            <a:endParaRPr lang="en-US" altLang="zh-CN" sz="2400" b="1">
              <a:solidFill>
                <a:srgbClr val="000000"/>
              </a:solidFill>
              <a:latin typeface="黑体" panose="02010609060101010101" pitchFamily="49" charset="-122"/>
              <a:ea typeface="黑体" panose="02010609060101010101" pitchFamily="49" charset="-122"/>
            </a:endParaRPr>
          </a:p>
          <a:p>
            <a:pPr marL="0" indent="0">
              <a:lnSpc>
                <a:spcPct val="100000"/>
              </a:lnSpc>
              <a:buClr>
                <a:srgbClr val="CC0000"/>
              </a:buClr>
              <a:buNone/>
            </a:pPr>
            <a:r>
              <a:rPr lang="zh-CN" altLang="en-US" sz="2400" b="1">
                <a:solidFill>
                  <a:srgbClr val="000000"/>
                </a:solidFill>
                <a:latin typeface="黑体" panose="02010609060101010101" pitchFamily="49" charset="-122"/>
                <a:ea typeface="黑体" panose="02010609060101010101" pitchFamily="49" charset="-122"/>
              </a:rPr>
              <a:t>包括多层感知机称为浅层的</a:t>
            </a:r>
            <a:endParaRPr lang="en-US" altLang="zh-CN" sz="2400" b="1">
              <a:solidFill>
                <a:srgbClr val="000000"/>
              </a:solidFill>
              <a:latin typeface="黑体" panose="02010609060101010101" pitchFamily="49" charset="-122"/>
              <a:ea typeface="黑体" panose="02010609060101010101" pitchFamily="49" charset="-122"/>
            </a:endParaRPr>
          </a:p>
          <a:p>
            <a:pPr marL="0" indent="0">
              <a:lnSpc>
                <a:spcPct val="100000"/>
              </a:lnSpc>
              <a:buClr>
                <a:srgbClr val="CC0000"/>
              </a:buClr>
              <a:buNone/>
            </a:pPr>
            <a:r>
              <a:rPr lang="zh-CN" altLang="en-US" sz="2400" b="1">
                <a:solidFill>
                  <a:srgbClr val="000000"/>
                </a:solidFill>
                <a:latin typeface="黑体" panose="02010609060101010101" pitchFamily="49" charset="-122"/>
                <a:ea typeface="黑体" panose="02010609060101010101" pitchFamily="49" charset="-122"/>
              </a:rPr>
              <a:t>人工神经网络。</a:t>
            </a:r>
            <a:endParaRPr lang="en-US" altLang="zh-CN" sz="2400" b="1">
              <a:solidFill>
                <a:srgbClr val="000000"/>
              </a:solidFill>
              <a:latin typeface="黑体" panose="02010609060101010101" pitchFamily="49" charset="-122"/>
              <a:ea typeface="黑体" panose="02010609060101010101" pitchFamily="49" charset="-122"/>
            </a:endParaRPr>
          </a:p>
          <a:p>
            <a:pPr marL="0" indent="0">
              <a:lnSpc>
                <a:spcPct val="160000"/>
              </a:lnSpc>
              <a:buClr>
                <a:srgbClr val="CC0000"/>
              </a:buClr>
              <a:buNone/>
            </a:pPr>
            <a:endParaRPr lang="en-US" altLang="zh-CN" sz="2400" b="1">
              <a:solidFill>
                <a:srgbClr val="000000"/>
              </a:solidFill>
              <a:latin typeface="黑体" panose="02010609060101010101" pitchFamily="49" charset="-122"/>
              <a:ea typeface="黑体" panose="02010609060101010101" pitchFamily="49" charset="-122"/>
            </a:endParaRPr>
          </a:p>
          <a:p>
            <a:pPr marL="0" indent="0">
              <a:lnSpc>
                <a:spcPct val="160000"/>
              </a:lnSpc>
              <a:buClr>
                <a:srgbClr val="CC0000"/>
              </a:buClr>
              <a:buNone/>
            </a:pPr>
            <a:endParaRPr lang="en-US" altLang="zh-CN" sz="2400" b="1">
              <a:solidFill>
                <a:srgbClr val="000000"/>
              </a:solidFill>
              <a:latin typeface="黑体" panose="02010609060101010101" pitchFamily="49" charset="-122"/>
              <a:ea typeface="黑体" panose="02010609060101010101" pitchFamily="49" charset="-122"/>
            </a:endParaRPr>
          </a:p>
          <a:p>
            <a:pPr marL="0" indent="0">
              <a:lnSpc>
                <a:spcPct val="160000"/>
              </a:lnSpc>
              <a:buClr>
                <a:srgbClr val="CC0000"/>
              </a:buClr>
              <a:buNone/>
            </a:pPr>
            <a:endParaRPr lang="zh-CN" altLang="en-US" sz="2400" b="1">
              <a:solidFill>
                <a:srgbClr val="000000"/>
              </a:solidFill>
              <a:latin typeface="黑体" panose="02010609060101010101" pitchFamily="49" charset="-122"/>
              <a:ea typeface="黑体" panose="02010609060101010101" pitchFamily="49" charset="-122"/>
            </a:endParaRPr>
          </a:p>
        </p:txBody>
      </p:sp>
      <p:pic>
        <p:nvPicPr>
          <p:cNvPr id="5" name="图片 4">
            <a:extLst>
              <a:ext uri="{FF2B5EF4-FFF2-40B4-BE49-F238E27FC236}">
                <a16:creationId xmlns:a16="http://schemas.microsoft.com/office/drawing/2014/main" id="{4881A058-9860-414F-AA2F-8DD1E7CD91A9}"/>
              </a:ext>
            </a:extLst>
          </p:cNvPr>
          <p:cNvPicPr>
            <a:picLocks noChangeAspect="1"/>
          </p:cNvPicPr>
          <p:nvPr/>
        </p:nvPicPr>
        <p:blipFill>
          <a:blip r:embed="rId2"/>
          <a:stretch>
            <a:fillRect/>
          </a:stretch>
        </p:blipFill>
        <p:spPr>
          <a:xfrm>
            <a:off x="4139952" y="1872768"/>
            <a:ext cx="4790476" cy="4023867"/>
          </a:xfrm>
          <a:prstGeom prst="rect">
            <a:avLst/>
          </a:prstGeom>
        </p:spPr>
      </p:pic>
      <p:sp>
        <p:nvSpPr>
          <p:cNvPr id="6" name="文本框 5">
            <a:extLst>
              <a:ext uri="{FF2B5EF4-FFF2-40B4-BE49-F238E27FC236}">
                <a16:creationId xmlns:a16="http://schemas.microsoft.com/office/drawing/2014/main" id="{A65857F3-C10A-42E2-97BE-5860EDE8567B}"/>
              </a:ext>
            </a:extLst>
          </p:cNvPr>
          <p:cNvSpPr txBox="1"/>
          <p:nvPr/>
        </p:nvSpPr>
        <p:spPr>
          <a:xfrm>
            <a:off x="8268585" y="1013608"/>
            <a:ext cx="527709" cy="461665"/>
          </a:xfrm>
          <a:prstGeom prst="rect">
            <a:avLst/>
          </a:prstGeom>
          <a:noFill/>
        </p:spPr>
        <p:txBody>
          <a:bodyPr wrap="none" rtlCol="0">
            <a:spAutoFit/>
          </a:bodyPr>
          <a:lstStyle/>
          <a:p>
            <a:r>
              <a:rPr lang="en-US" sz="2400"/>
              <a:t>53</a:t>
            </a:r>
          </a:p>
        </p:txBody>
      </p:sp>
    </p:spTree>
    <p:extLst>
      <p:ext uri="{BB962C8B-B14F-4D97-AF65-F5344CB8AC3E}">
        <p14:creationId xmlns:p14="http://schemas.microsoft.com/office/powerpoint/2010/main" val="145588078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B0E6CF43-B033-4B1D-9AC6-706417574F98}"/>
              </a:ext>
            </a:extLst>
          </p:cNvPr>
          <p:cNvSpPr txBox="1"/>
          <p:nvPr/>
        </p:nvSpPr>
        <p:spPr>
          <a:xfrm>
            <a:off x="611560" y="116632"/>
            <a:ext cx="5109091" cy="1077218"/>
          </a:xfrm>
          <a:prstGeom prst="rect">
            <a:avLst/>
          </a:prstGeom>
          <a:noFill/>
        </p:spPr>
        <p:txBody>
          <a:bodyPr wrap="none" rtlCol="0">
            <a:spAutoFit/>
          </a:bodyPr>
          <a:lstStyle/>
          <a:p>
            <a:r>
              <a:rPr lang="en-US" altLang="zh-CN" sz="3200">
                <a:solidFill>
                  <a:schemeClr val="bg1"/>
                </a:solidFill>
                <a:latin typeface="黑体" panose="02010609060101010101" pitchFamily="49" charset="-122"/>
                <a:ea typeface="黑体" panose="02010609060101010101" pitchFamily="49" charset="-122"/>
              </a:rPr>
              <a:t>1.2 </a:t>
            </a:r>
            <a:r>
              <a:rPr lang="zh-CN" altLang="en-US" sz="3200">
                <a:solidFill>
                  <a:schemeClr val="bg1"/>
                </a:solidFill>
                <a:latin typeface="黑体" panose="02010609060101010101" pitchFamily="49" charset="-122"/>
                <a:ea typeface="黑体" panose="02010609060101010101" pitchFamily="49" charset="-122"/>
              </a:rPr>
              <a:t>人工智能的产生与发展</a:t>
            </a:r>
          </a:p>
          <a:p>
            <a:endParaRPr lang="en-US" sz="3200">
              <a:solidFill>
                <a:schemeClr val="bg1"/>
              </a:solidFill>
              <a:latin typeface="黑体" panose="02010609060101010101" pitchFamily="49" charset="-122"/>
              <a:ea typeface="黑体" panose="02010609060101010101" pitchFamily="49" charset="-122"/>
            </a:endParaRPr>
          </a:p>
        </p:txBody>
      </p:sp>
      <p:sp>
        <p:nvSpPr>
          <p:cNvPr id="3" name="Rectangle 3">
            <a:extLst>
              <a:ext uri="{FF2B5EF4-FFF2-40B4-BE49-F238E27FC236}">
                <a16:creationId xmlns:a16="http://schemas.microsoft.com/office/drawing/2014/main" id="{B128C955-B2C6-4FF9-9DE9-2F77059D7894}"/>
              </a:ext>
            </a:extLst>
          </p:cNvPr>
          <p:cNvSpPr txBox="1">
            <a:spLocks noChangeArrowheads="1"/>
          </p:cNvSpPr>
          <p:nvPr/>
        </p:nvSpPr>
        <p:spPr bwMode="auto">
          <a:xfrm>
            <a:off x="277020" y="1077778"/>
            <a:ext cx="8866980" cy="7949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anchor="t" anchorCtr="0" compatLnSpc="1">
            <a:prstTxWarp prst="textNoShape">
              <a:avLst/>
            </a:prstTxWarp>
          </a:bodyPr>
          <a:lstStyle>
            <a:lvl1pPr marL="469900" indent="-469900" algn="l" rtl="0" fontAlgn="base">
              <a:lnSpc>
                <a:spcPct val="120000"/>
              </a:lnSpc>
              <a:spcBef>
                <a:spcPct val="40000"/>
              </a:spcBef>
              <a:spcAft>
                <a:spcPct val="0"/>
              </a:spcAft>
              <a:buClr>
                <a:schemeClr val="accent2"/>
              </a:buClr>
              <a:buFont typeface="Wingdings" panose="05000000000000000000" pitchFamily="2" charset="2"/>
              <a:buChar char="o"/>
              <a:defRPr sz="2800" kern="1200">
                <a:solidFill>
                  <a:schemeClr val="tx1"/>
                </a:solidFill>
                <a:latin typeface="+mn-lt"/>
                <a:ea typeface="+mn-ea"/>
                <a:cs typeface="+mn-cs"/>
              </a:defRPr>
            </a:lvl1pPr>
            <a:lvl2pPr marL="908050" indent="-436563" algn="l" rtl="0" fontAlgn="base">
              <a:spcBef>
                <a:spcPct val="20000"/>
              </a:spcBef>
              <a:spcAft>
                <a:spcPct val="0"/>
              </a:spcAft>
              <a:buClr>
                <a:schemeClr val="accent2"/>
              </a:buClr>
              <a:buFont typeface="Wingdings" panose="05000000000000000000" pitchFamily="2" charset="2"/>
              <a:buChar char="n"/>
              <a:defRPr sz="2600" kern="1200">
                <a:solidFill>
                  <a:schemeClr val="folHlink"/>
                </a:solidFill>
                <a:latin typeface="+mn-lt"/>
                <a:ea typeface="+mn-ea"/>
                <a:cs typeface="+mn-cs"/>
              </a:defRPr>
            </a:lvl2pPr>
            <a:lvl3pPr marL="1304925" indent="-395288" algn="l" rtl="0" fontAlgn="base">
              <a:spcBef>
                <a:spcPct val="20000"/>
              </a:spcBef>
              <a:spcAft>
                <a:spcPct val="0"/>
              </a:spcAft>
              <a:buClr>
                <a:schemeClr val="accent2"/>
              </a:buClr>
              <a:buFont typeface="Wingdings" panose="05000000000000000000" pitchFamily="2" charset="2"/>
              <a:buChar char="o"/>
              <a:defRPr sz="2300" kern="1200">
                <a:solidFill>
                  <a:srgbClr val="009900"/>
                </a:solidFill>
                <a:latin typeface="+mn-lt"/>
                <a:ea typeface="+mn-ea"/>
                <a:cs typeface="+mn-cs"/>
              </a:defRPr>
            </a:lvl3pPr>
            <a:lvl4pPr marL="1693863" indent="-387350" algn="l" rtl="0" fontAlgn="base">
              <a:spcBef>
                <a:spcPct val="20000"/>
              </a:spcBef>
              <a:spcAft>
                <a:spcPct val="0"/>
              </a:spcAft>
              <a:buClr>
                <a:schemeClr val="accent2"/>
              </a:buClr>
              <a:buFont typeface="Wingdings" panose="05000000000000000000" pitchFamily="2" charset="2"/>
              <a:buChar char="n"/>
              <a:defRPr sz="2000" kern="1200">
                <a:solidFill>
                  <a:srgbClr val="0099CC"/>
                </a:solidFill>
                <a:latin typeface="+mn-lt"/>
                <a:ea typeface="+mn-ea"/>
                <a:cs typeface="+mn-cs"/>
              </a:defRPr>
            </a:lvl4pPr>
            <a:lvl5pPr marL="2093913" indent="-398463" algn="l" rtl="0" fontAlgn="base">
              <a:spcBef>
                <a:spcPct val="25000"/>
              </a:spcBef>
              <a:spcAft>
                <a:spcPct val="0"/>
              </a:spcAft>
              <a:buClr>
                <a:schemeClr val="accent2"/>
              </a:buClr>
              <a:buFont typeface="Wingdings" panose="05000000000000000000" pitchFamily="2" charset="2"/>
              <a:buChar char="§"/>
              <a:defRPr sz="2000" kern="1200">
                <a:solidFill>
                  <a:srgbClr val="99CC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60000"/>
              </a:lnSpc>
              <a:buClr>
                <a:srgbClr val="CC0000"/>
              </a:buClr>
              <a:buNone/>
            </a:pPr>
            <a:r>
              <a:rPr lang="en-US" altLang="zh-CN" sz="2400" b="1">
                <a:solidFill>
                  <a:srgbClr val="000000"/>
                </a:solidFill>
                <a:latin typeface="黑体" panose="02010609060101010101" pitchFamily="49" charset="-122"/>
                <a:ea typeface="黑体" panose="02010609060101010101" pitchFamily="49" charset="-122"/>
              </a:rPr>
              <a:t>1.2.3 </a:t>
            </a:r>
            <a:r>
              <a:rPr lang="zh-CN" altLang="en-US" sz="2400" b="1">
                <a:solidFill>
                  <a:srgbClr val="000000"/>
                </a:solidFill>
                <a:latin typeface="黑体" panose="02010609060101010101" pitchFamily="49" charset="-122"/>
                <a:ea typeface="黑体" panose="02010609060101010101" pitchFamily="49" charset="-122"/>
              </a:rPr>
              <a:t>人工智能的第三次繁荣</a:t>
            </a:r>
            <a:endParaRPr lang="en-US" altLang="zh-CN" sz="2400" b="1">
              <a:solidFill>
                <a:srgbClr val="000000"/>
              </a:solidFill>
              <a:latin typeface="黑体" panose="02010609060101010101" pitchFamily="49" charset="-122"/>
              <a:ea typeface="黑体" panose="02010609060101010101" pitchFamily="49" charset="-122"/>
            </a:endParaRPr>
          </a:p>
          <a:p>
            <a:pPr marL="0" indent="0">
              <a:lnSpc>
                <a:spcPct val="160000"/>
              </a:lnSpc>
              <a:buClr>
                <a:srgbClr val="CC0000"/>
              </a:buClr>
              <a:buNone/>
            </a:pPr>
            <a:r>
              <a:rPr lang="en-US" altLang="zh-CN" sz="2400" b="1">
                <a:solidFill>
                  <a:srgbClr val="000000"/>
                </a:solidFill>
                <a:latin typeface="黑体" panose="02010609060101010101" pitchFamily="49" charset="-122"/>
                <a:ea typeface="黑体" panose="02010609060101010101" pitchFamily="49" charset="-122"/>
              </a:rPr>
              <a:t>Acm</a:t>
            </a:r>
            <a:r>
              <a:rPr lang="zh-CN" altLang="en-US" sz="2400" b="1">
                <a:solidFill>
                  <a:srgbClr val="000000"/>
                </a:solidFill>
                <a:latin typeface="黑体" panose="02010609060101010101" pitchFamily="49" charset="-122"/>
                <a:ea typeface="黑体" panose="02010609060101010101" pitchFamily="49" charset="-122"/>
              </a:rPr>
              <a:t>宣布深度学习三位大牛本吉奥、乐昆和辛顿因在概念和工程方面使深度神经网络成为计算的关键组成部分的突破，获得了</a:t>
            </a:r>
            <a:r>
              <a:rPr lang="en-US" altLang="zh-CN" sz="2400" b="1">
                <a:solidFill>
                  <a:srgbClr val="000000"/>
                </a:solidFill>
                <a:latin typeface="黑体" panose="02010609060101010101" pitchFamily="49" charset="-122"/>
                <a:ea typeface="黑体" panose="02010609060101010101" pitchFamily="49" charset="-122"/>
              </a:rPr>
              <a:t>2018</a:t>
            </a:r>
            <a:r>
              <a:rPr lang="zh-CN" altLang="en-US" sz="2400" b="1">
                <a:solidFill>
                  <a:srgbClr val="000000"/>
                </a:solidFill>
                <a:latin typeface="黑体" panose="02010609060101010101" pitchFamily="49" charset="-122"/>
                <a:ea typeface="黑体" panose="02010609060101010101" pitchFamily="49" charset="-122"/>
              </a:rPr>
              <a:t>年的图灵奖。</a:t>
            </a:r>
            <a:endParaRPr lang="en-US" altLang="zh-CN" sz="2400" b="1">
              <a:solidFill>
                <a:srgbClr val="000000"/>
              </a:solidFill>
              <a:latin typeface="黑体" panose="02010609060101010101" pitchFamily="49" charset="-122"/>
              <a:ea typeface="黑体" panose="02010609060101010101" pitchFamily="49" charset="-122"/>
            </a:endParaRPr>
          </a:p>
          <a:p>
            <a:pPr marL="0" indent="0">
              <a:lnSpc>
                <a:spcPct val="160000"/>
              </a:lnSpc>
              <a:buClr>
                <a:srgbClr val="CC0000"/>
              </a:buClr>
              <a:buNone/>
            </a:pPr>
            <a:endParaRPr lang="en-US" altLang="zh-CN" sz="2400" b="1">
              <a:solidFill>
                <a:srgbClr val="000000"/>
              </a:solidFill>
              <a:latin typeface="黑体" panose="02010609060101010101" pitchFamily="49" charset="-122"/>
              <a:ea typeface="黑体" panose="02010609060101010101" pitchFamily="49" charset="-122"/>
            </a:endParaRPr>
          </a:p>
          <a:p>
            <a:pPr marL="0" indent="0">
              <a:lnSpc>
                <a:spcPct val="160000"/>
              </a:lnSpc>
              <a:buClr>
                <a:srgbClr val="CC0000"/>
              </a:buClr>
              <a:buNone/>
            </a:pPr>
            <a:endParaRPr lang="zh-CN" altLang="en-US" sz="2400" b="1">
              <a:solidFill>
                <a:srgbClr val="000000"/>
              </a:solidFill>
              <a:latin typeface="黑体" panose="02010609060101010101" pitchFamily="49" charset="-122"/>
              <a:ea typeface="黑体" panose="02010609060101010101" pitchFamily="49" charset="-122"/>
            </a:endParaRPr>
          </a:p>
        </p:txBody>
      </p:sp>
      <p:pic>
        <p:nvPicPr>
          <p:cNvPr id="5" name="图片 4">
            <a:extLst>
              <a:ext uri="{FF2B5EF4-FFF2-40B4-BE49-F238E27FC236}">
                <a16:creationId xmlns:a16="http://schemas.microsoft.com/office/drawing/2014/main" id="{86425267-43DA-4A19-8971-40E381FD13DB}"/>
              </a:ext>
            </a:extLst>
          </p:cNvPr>
          <p:cNvPicPr>
            <a:picLocks noChangeAspect="1"/>
          </p:cNvPicPr>
          <p:nvPr/>
        </p:nvPicPr>
        <p:blipFill>
          <a:blip r:embed="rId2"/>
          <a:stretch>
            <a:fillRect/>
          </a:stretch>
        </p:blipFill>
        <p:spPr>
          <a:xfrm>
            <a:off x="4788024" y="3627612"/>
            <a:ext cx="3988129" cy="2465684"/>
          </a:xfrm>
          <a:prstGeom prst="rect">
            <a:avLst/>
          </a:prstGeom>
        </p:spPr>
      </p:pic>
      <p:pic>
        <p:nvPicPr>
          <p:cNvPr id="9" name="图片 8">
            <a:extLst>
              <a:ext uri="{FF2B5EF4-FFF2-40B4-BE49-F238E27FC236}">
                <a16:creationId xmlns:a16="http://schemas.microsoft.com/office/drawing/2014/main" id="{AC47EF03-5BED-44AE-9257-DFAA4C884017}"/>
              </a:ext>
            </a:extLst>
          </p:cNvPr>
          <p:cNvPicPr>
            <a:picLocks noChangeAspect="1"/>
          </p:cNvPicPr>
          <p:nvPr/>
        </p:nvPicPr>
        <p:blipFill>
          <a:blip r:embed="rId3"/>
          <a:stretch>
            <a:fillRect/>
          </a:stretch>
        </p:blipFill>
        <p:spPr>
          <a:xfrm>
            <a:off x="107504" y="3501008"/>
            <a:ext cx="4680520" cy="2592288"/>
          </a:xfrm>
          <a:prstGeom prst="rect">
            <a:avLst/>
          </a:prstGeom>
        </p:spPr>
      </p:pic>
      <p:sp>
        <p:nvSpPr>
          <p:cNvPr id="6" name="文本框 5">
            <a:extLst>
              <a:ext uri="{FF2B5EF4-FFF2-40B4-BE49-F238E27FC236}">
                <a16:creationId xmlns:a16="http://schemas.microsoft.com/office/drawing/2014/main" id="{7BBCCDBF-4B20-4A22-A08B-8147776B06A7}"/>
              </a:ext>
            </a:extLst>
          </p:cNvPr>
          <p:cNvSpPr txBox="1"/>
          <p:nvPr/>
        </p:nvSpPr>
        <p:spPr>
          <a:xfrm>
            <a:off x="8337988" y="1068755"/>
            <a:ext cx="527709" cy="461665"/>
          </a:xfrm>
          <a:prstGeom prst="rect">
            <a:avLst/>
          </a:prstGeom>
          <a:noFill/>
        </p:spPr>
        <p:txBody>
          <a:bodyPr wrap="none" rtlCol="0">
            <a:spAutoFit/>
          </a:bodyPr>
          <a:lstStyle/>
          <a:p>
            <a:r>
              <a:rPr lang="en-US" sz="2400"/>
              <a:t>54</a:t>
            </a:r>
          </a:p>
        </p:txBody>
      </p:sp>
    </p:spTree>
    <p:extLst>
      <p:ext uri="{BB962C8B-B14F-4D97-AF65-F5344CB8AC3E}">
        <p14:creationId xmlns:p14="http://schemas.microsoft.com/office/powerpoint/2010/main" val="341494320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B0E6CF43-B033-4B1D-9AC6-706417574F98}"/>
              </a:ext>
            </a:extLst>
          </p:cNvPr>
          <p:cNvSpPr txBox="1"/>
          <p:nvPr/>
        </p:nvSpPr>
        <p:spPr>
          <a:xfrm>
            <a:off x="611560" y="116632"/>
            <a:ext cx="4698722" cy="584775"/>
          </a:xfrm>
          <a:prstGeom prst="rect">
            <a:avLst/>
          </a:prstGeom>
          <a:noFill/>
        </p:spPr>
        <p:txBody>
          <a:bodyPr wrap="none" rtlCol="0">
            <a:spAutoFit/>
          </a:bodyPr>
          <a:lstStyle/>
          <a:p>
            <a:r>
              <a:rPr lang="en-US" altLang="zh-CN" sz="3200">
                <a:solidFill>
                  <a:schemeClr val="bg1"/>
                </a:solidFill>
                <a:latin typeface="黑体" panose="02010609060101010101" pitchFamily="49" charset="-122"/>
                <a:ea typeface="黑体" panose="02010609060101010101" pitchFamily="49" charset="-122"/>
              </a:rPr>
              <a:t>1.3 </a:t>
            </a:r>
            <a:r>
              <a:rPr lang="zh-CN" altLang="en-US" sz="3200">
                <a:solidFill>
                  <a:schemeClr val="bg1"/>
                </a:solidFill>
                <a:latin typeface="黑体" panose="02010609060101010101" pitchFamily="49" charset="-122"/>
                <a:ea typeface="黑体" panose="02010609060101010101" pitchFamily="49" charset="-122"/>
              </a:rPr>
              <a:t>人工智能的三大学派</a:t>
            </a:r>
            <a:endParaRPr lang="en-US" sz="3200">
              <a:solidFill>
                <a:schemeClr val="bg1"/>
              </a:solidFill>
              <a:latin typeface="黑体" panose="02010609060101010101" pitchFamily="49" charset="-122"/>
              <a:ea typeface="黑体" panose="02010609060101010101" pitchFamily="49" charset="-122"/>
            </a:endParaRPr>
          </a:p>
        </p:txBody>
      </p:sp>
      <p:sp>
        <p:nvSpPr>
          <p:cNvPr id="3" name="Rectangle 3">
            <a:extLst>
              <a:ext uri="{FF2B5EF4-FFF2-40B4-BE49-F238E27FC236}">
                <a16:creationId xmlns:a16="http://schemas.microsoft.com/office/drawing/2014/main" id="{B128C955-B2C6-4FF9-9DE9-2F77059D7894}"/>
              </a:ext>
            </a:extLst>
          </p:cNvPr>
          <p:cNvSpPr txBox="1">
            <a:spLocks noChangeArrowheads="1"/>
          </p:cNvSpPr>
          <p:nvPr/>
        </p:nvSpPr>
        <p:spPr bwMode="auto">
          <a:xfrm>
            <a:off x="42692" y="893986"/>
            <a:ext cx="8866980" cy="7949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anchor="t" anchorCtr="0" compatLnSpc="1">
            <a:prstTxWarp prst="textNoShape">
              <a:avLst/>
            </a:prstTxWarp>
          </a:bodyPr>
          <a:lstStyle>
            <a:lvl1pPr marL="469900" indent="-469900" algn="l" rtl="0" fontAlgn="base">
              <a:lnSpc>
                <a:spcPct val="120000"/>
              </a:lnSpc>
              <a:spcBef>
                <a:spcPct val="40000"/>
              </a:spcBef>
              <a:spcAft>
                <a:spcPct val="0"/>
              </a:spcAft>
              <a:buClr>
                <a:schemeClr val="accent2"/>
              </a:buClr>
              <a:buFont typeface="Wingdings" panose="05000000000000000000" pitchFamily="2" charset="2"/>
              <a:buChar char="o"/>
              <a:defRPr sz="2800" kern="1200">
                <a:solidFill>
                  <a:schemeClr val="tx1"/>
                </a:solidFill>
                <a:latin typeface="+mn-lt"/>
                <a:ea typeface="+mn-ea"/>
                <a:cs typeface="+mn-cs"/>
              </a:defRPr>
            </a:lvl1pPr>
            <a:lvl2pPr marL="908050" indent="-436563" algn="l" rtl="0" fontAlgn="base">
              <a:spcBef>
                <a:spcPct val="20000"/>
              </a:spcBef>
              <a:spcAft>
                <a:spcPct val="0"/>
              </a:spcAft>
              <a:buClr>
                <a:schemeClr val="accent2"/>
              </a:buClr>
              <a:buFont typeface="Wingdings" panose="05000000000000000000" pitchFamily="2" charset="2"/>
              <a:buChar char="n"/>
              <a:defRPr sz="2600" kern="1200">
                <a:solidFill>
                  <a:schemeClr val="folHlink"/>
                </a:solidFill>
                <a:latin typeface="+mn-lt"/>
                <a:ea typeface="+mn-ea"/>
                <a:cs typeface="+mn-cs"/>
              </a:defRPr>
            </a:lvl2pPr>
            <a:lvl3pPr marL="1304925" indent="-395288" algn="l" rtl="0" fontAlgn="base">
              <a:spcBef>
                <a:spcPct val="20000"/>
              </a:spcBef>
              <a:spcAft>
                <a:spcPct val="0"/>
              </a:spcAft>
              <a:buClr>
                <a:schemeClr val="accent2"/>
              </a:buClr>
              <a:buFont typeface="Wingdings" panose="05000000000000000000" pitchFamily="2" charset="2"/>
              <a:buChar char="o"/>
              <a:defRPr sz="2300" kern="1200">
                <a:solidFill>
                  <a:srgbClr val="009900"/>
                </a:solidFill>
                <a:latin typeface="+mn-lt"/>
                <a:ea typeface="+mn-ea"/>
                <a:cs typeface="+mn-cs"/>
              </a:defRPr>
            </a:lvl3pPr>
            <a:lvl4pPr marL="1693863" indent="-387350" algn="l" rtl="0" fontAlgn="base">
              <a:spcBef>
                <a:spcPct val="20000"/>
              </a:spcBef>
              <a:spcAft>
                <a:spcPct val="0"/>
              </a:spcAft>
              <a:buClr>
                <a:schemeClr val="accent2"/>
              </a:buClr>
              <a:buFont typeface="Wingdings" panose="05000000000000000000" pitchFamily="2" charset="2"/>
              <a:buChar char="n"/>
              <a:defRPr sz="2000" kern="1200">
                <a:solidFill>
                  <a:srgbClr val="0099CC"/>
                </a:solidFill>
                <a:latin typeface="+mn-lt"/>
                <a:ea typeface="+mn-ea"/>
                <a:cs typeface="+mn-cs"/>
              </a:defRPr>
            </a:lvl4pPr>
            <a:lvl5pPr marL="2093913" indent="-398463" algn="l" rtl="0" fontAlgn="base">
              <a:spcBef>
                <a:spcPct val="25000"/>
              </a:spcBef>
              <a:spcAft>
                <a:spcPct val="0"/>
              </a:spcAft>
              <a:buClr>
                <a:schemeClr val="accent2"/>
              </a:buClr>
              <a:buFont typeface="Wingdings" panose="05000000000000000000" pitchFamily="2" charset="2"/>
              <a:buChar char="§"/>
              <a:defRPr sz="2000" kern="1200">
                <a:solidFill>
                  <a:srgbClr val="99CC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Clr>
                <a:srgbClr val="CC0000"/>
              </a:buClr>
              <a:buNone/>
            </a:pPr>
            <a:r>
              <a:rPr lang="zh-CN" altLang="en-US" b="1">
                <a:solidFill>
                  <a:srgbClr val="000000"/>
                </a:solidFill>
                <a:latin typeface="黑体" panose="02010609060101010101" pitchFamily="49" charset="-122"/>
                <a:ea typeface="黑体" panose="02010609060101010101" pitchFamily="49" charset="-122"/>
              </a:rPr>
              <a:t>人工智能的几大方法论</a:t>
            </a:r>
            <a:endParaRPr lang="en-US" altLang="zh-CN" b="1">
              <a:solidFill>
                <a:srgbClr val="000000"/>
              </a:solidFill>
              <a:latin typeface="黑体" panose="02010609060101010101" pitchFamily="49" charset="-122"/>
              <a:ea typeface="黑体" panose="02010609060101010101" pitchFamily="49" charset="-122"/>
            </a:endParaRPr>
          </a:p>
          <a:p>
            <a:pPr marL="0" indent="0">
              <a:lnSpc>
                <a:spcPct val="100000"/>
              </a:lnSpc>
              <a:buClr>
                <a:srgbClr val="CC0000"/>
              </a:buClr>
              <a:buNone/>
            </a:pPr>
            <a:r>
              <a:rPr lang="zh-CN" altLang="en-US" sz="2400" b="1">
                <a:solidFill>
                  <a:srgbClr val="000000"/>
                </a:solidFill>
                <a:latin typeface="黑体" panose="02010609060101010101" pitchFamily="49" charset="-122"/>
                <a:ea typeface="黑体" panose="02010609060101010101" pitchFamily="49" charset="-122"/>
              </a:rPr>
              <a:t>  在人工智能发展的过程中，不同的科学家对人工智能有着不同的认识和理解，再进行研究工作中采用了不同的方法论。</a:t>
            </a:r>
            <a:endParaRPr lang="en-US" altLang="zh-CN" sz="2400" b="1">
              <a:solidFill>
                <a:srgbClr val="000000"/>
              </a:solidFill>
              <a:latin typeface="黑体" panose="02010609060101010101" pitchFamily="49" charset="-122"/>
              <a:ea typeface="黑体" panose="02010609060101010101" pitchFamily="49" charset="-122"/>
            </a:endParaRPr>
          </a:p>
          <a:p>
            <a:pPr marL="0" indent="0">
              <a:lnSpc>
                <a:spcPct val="160000"/>
              </a:lnSpc>
              <a:buClr>
                <a:srgbClr val="CC0000"/>
              </a:buClr>
              <a:buNone/>
            </a:pPr>
            <a:endParaRPr lang="en-US" altLang="zh-CN" sz="2400" b="1">
              <a:solidFill>
                <a:srgbClr val="000000"/>
              </a:solidFill>
              <a:latin typeface="黑体" panose="02010609060101010101" pitchFamily="49" charset="-122"/>
              <a:ea typeface="黑体" panose="02010609060101010101" pitchFamily="49" charset="-122"/>
            </a:endParaRPr>
          </a:p>
          <a:p>
            <a:pPr marL="0" indent="0">
              <a:lnSpc>
                <a:spcPct val="160000"/>
              </a:lnSpc>
              <a:buClr>
                <a:srgbClr val="CC0000"/>
              </a:buClr>
              <a:buNone/>
            </a:pPr>
            <a:endParaRPr lang="en-US" altLang="zh-CN" sz="2400" b="1">
              <a:solidFill>
                <a:srgbClr val="000000"/>
              </a:solidFill>
              <a:latin typeface="黑体" panose="02010609060101010101" pitchFamily="49" charset="-122"/>
              <a:ea typeface="黑体" panose="02010609060101010101" pitchFamily="49" charset="-122"/>
            </a:endParaRPr>
          </a:p>
          <a:p>
            <a:pPr marL="0" indent="0">
              <a:lnSpc>
                <a:spcPct val="160000"/>
              </a:lnSpc>
              <a:buClr>
                <a:srgbClr val="CC0000"/>
              </a:buClr>
              <a:buNone/>
            </a:pPr>
            <a:endParaRPr lang="zh-CN" altLang="en-US" sz="2400" b="1">
              <a:solidFill>
                <a:srgbClr val="000000"/>
              </a:solidFill>
              <a:latin typeface="黑体" panose="02010609060101010101" pitchFamily="49" charset="-122"/>
              <a:ea typeface="黑体" panose="02010609060101010101" pitchFamily="49" charset="-122"/>
            </a:endParaRPr>
          </a:p>
        </p:txBody>
      </p:sp>
      <p:grpSp>
        <p:nvGrpSpPr>
          <p:cNvPr id="5" name="组合 4">
            <a:extLst>
              <a:ext uri="{FF2B5EF4-FFF2-40B4-BE49-F238E27FC236}">
                <a16:creationId xmlns:a16="http://schemas.microsoft.com/office/drawing/2014/main" id="{7D78C288-6037-4988-8060-106D915C2088}"/>
              </a:ext>
            </a:extLst>
          </p:cNvPr>
          <p:cNvGrpSpPr/>
          <p:nvPr/>
        </p:nvGrpSpPr>
        <p:grpSpPr>
          <a:xfrm>
            <a:off x="-10539" y="2492896"/>
            <a:ext cx="8876236" cy="2768464"/>
            <a:chOff x="119368" y="3149618"/>
            <a:chExt cx="8876236" cy="2768464"/>
          </a:xfrm>
        </p:grpSpPr>
        <p:sp>
          <p:nvSpPr>
            <p:cNvPr id="6" name="文本框 5">
              <a:extLst>
                <a:ext uri="{FF2B5EF4-FFF2-40B4-BE49-F238E27FC236}">
                  <a16:creationId xmlns:a16="http://schemas.microsoft.com/office/drawing/2014/main" id="{8F75717F-ADCE-415E-9DC1-EC4C7B8C00BB}"/>
                </a:ext>
              </a:extLst>
            </p:cNvPr>
            <p:cNvSpPr txBox="1"/>
            <p:nvPr/>
          </p:nvSpPr>
          <p:spPr>
            <a:xfrm>
              <a:off x="119368" y="3272038"/>
              <a:ext cx="2339102" cy="461665"/>
            </a:xfrm>
            <a:prstGeom prst="rect">
              <a:avLst/>
            </a:prstGeom>
            <a:noFill/>
          </p:spPr>
          <p:txBody>
            <a:bodyPr wrap="square" rtlCol="0">
              <a:spAutoFit/>
            </a:bodyPr>
            <a:lstStyle/>
            <a:p>
              <a:r>
                <a:rPr lang="zh-CN" altLang="en-US" sz="2400" b="1">
                  <a:latin typeface="黑体" panose="02010609060101010101" pitchFamily="49" charset="-122"/>
                  <a:ea typeface="黑体" panose="02010609060101010101" pitchFamily="49" charset="-122"/>
                </a:rPr>
                <a:t>模拟人的心智</a:t>
              </a:r>
              <a:endParaRPr lang="en-US" sz="2400" b="1">
                <a:latin typeface="黑体" panose="02010609060101010101" pitchFamily="49" charset="-122"/>
                <a:ea typeface="黑体" panose="02010609060101010101" pitchFamily="49" charset="-122"/>
              </a:endParaRPr>
            </a:p>
          </p:txBody>
        </p:sp>
        <p:sp>
          <p:nvSpPr>
            <p:cNvPr id="7" name="文本框 6">
              <a:extLst>
                <a:ext uri="{FF2B5EF4-FFF2-40B4-BE49-F238E27FC236}">
                  <a16:creationId xmlns:a16="http://schemas.microsoft.com/office/drawing/2014/main" id="{D89B5128-90F4-4F39-9FE0-0B2EA2D5BF63}"/>
                </a:ext>
              </a:extLst>
            </p:cNvPr>
            <p:cNvSpPr txBox="1"/>
            <p:nvPr/>
          </p:nvSpPr>
          <p:spPr>
            <a:xfrm>
              <a:off x="124831" y="4286893"/>
              <a:ext cx="2339102" cy="461665"/>
            </a:xfrm>
            <a:prstGeom prst="rect">
              <a:avLst/>
            </a:prstGeom>
            <a:noFill/>
          </p:spPr>
          <p:txBody>
            <a:bodyPr wrap="square" rtlCol="0">
              <a:spAutoFit/>
            </a:bodyPr>
            <a:lstStyle/>
            <a:p>
              <a:r>
                <a:rPr lang="zh-CN" altLang="en-US" sz="2400" b="1">
                  <a:latin typeface="黑体" panose="02010609060101010101" pitchFamily="49" charset="-122"/>
                  <a:ea typeface="黑体" panose="02010609060101010101" pitchFamily="49" charset="-122"/>
                </a:rPr>
                <a:t>模拟脑的结构</a:t>
              </a:r>
              <a:endParaRPr lang="en-US" sz="2400" b="1">
                <a:latin typeface="黑体" panose="02010609060101010101" pitchFamily="49" charset="-122"/>
                <a:ea typeface="黑体" panose="02010609060101010101" pitchFamily="49" charset="-122"/>
              </a:endParaRPr>
            </a:p>
          </p:txBody>
        </p:sp>
        <p:sp>
          <p:nvSpPr>
            <p:cNvPr id="8" name="文本框 7">
              <a:extLst>
                <a:ext uri="{FF2B5EF4-FFF2-40B4-BE49-F238E27FC236}">
                  <a16:creationId xmlns:a16="http://schemas.microsoft.com/office/drawing/2014/main" id="{7DA3C440-97B5-4C55-B37F-CF23325321EF}"/>
                </a:ext>
              </a:extLst>
            </p:cNvPr>
            <p:cNvSpPr txBox="1"/>
            <p:nvPr/>
          </p:nvSpPr>
          <p:spPr>
            <a:xfrm>
              <a:off x="177203" y="5208973"/>
              <a:ext cx="2339102" cy="461665"/>
            </a:xfrm>
            <a:prstGeom prst="rect">
              <a:avLst/>
            </a:prstGeom>
            <a:noFill/>
          </p:spPr>
          <p:txBody>
            <a:bodyPr wrap="square" rtlCol="0">
              <a:spAutoFit/>
            </a:bodyPr>
            <a:lstStyle/>
            <a:p>
              <a:r>
                <a:rPr lang="zh-CN" altLang="en-US" sz="2400" b="1">
                  <a:latin typeface="黑体" panose="02010609060101010101" pitchFamily="49" charset="-122"/>
                  <a:ea typeface="黑体" panose="02010609060101010101" pitchFamily="49" charset="-122"/>
                </a:rPr>
                <a:t>模拟人的行为</a:t>
              </a:r>
              <a:endParaRPr lang="en-US" altLang="zh-CN" sz="2400" b="1">
                <a:latin typeface="黑体" panose="02010609060101010101" pitchFamily="49" charset="-122"/>
                <a:ea typeface="黑体" panose="02010609060101010101" pitchFamily="49" charset="-122"/>
              </a:endParaRPr>
            </a:p>
          </p:txBody>
        </p:sp>
        <p:sp>
          <p:nvSpPr>
            <p:cNvPr id="9" name="箭头: 右 8">
              <a:extLst>
                <a:ext uri="{FF2B5EF4-FFF2-40B4-BE49-F238E27FC236}">
                  <a16:creationId xmlns:a16="http://schemas.microsoft.com/office/drawing/2014/main" id="{9DC38136-D74C-4958-9AA0-E52AD3C54C9B}"/>
                </a:ext>
              </a:extLst>
            </p:cNvPr>
            <p:cNvSpPr/>
            <p:nvPr/>
          </p:nvSpPr>
          <p:spPr bwMode="auto">
            <a:xfrm>
              <a:off x="2458470" y="3416306"/>
              <a:ext cx="543046" cy="261610"/>
            </a:xfrm>
            <a:prstGeom prst="rightArrow">
              <a:avLst/>
            </a:prstGeom>
            <a:solidFill>
              <a:srgbClr val="FF0000"/>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1" i="0" u="none" strike="noStrike" cap="none" normalizeH="0" baseline="0">
                <a:ln>
                  <a:noFill/>
                </a:ln>
                <a:solidFill>
                  <a:schemeClr val="tx1"/>
                </a:solidFill>
                <a:effectLst/>
                <a:latin typeface="Arial" charset="0"/>
                <a:ea typeface="宋体" charset="-122"/>
              </a:endParaRPr>
            </a:p>
          </p:txBody>
        </p:sp>
        <p:sp>
          <p:nvSpPr>
            <p:cNvPr id="11" name="箭头: 右 10">
              <a:extLst>
                <a:ext uri="{FF2B5EF4-FFF2-40B4-BE49-F238E27FC236}">
                  <a16:creationId xmlns:a16="http://schemas.microsoft.com/office/drawing/2014/main" id="{F9C30FE3-3DAE-4BE9-9BD3-3EE9E4860352}"/>
                </a:ext>
              </a:extLst>
            </p:cNvPr>
            <p:cNvSpPr/>
            <p:nvPr/>
          </p:nvSpPr>
          <p:spPr bwMode="auto">
            <a:xfrm>
              <a:off x="2498902" y="4472369"/>
              <a:ext cx="543046" cy="261610"/>
            </a:xfrm>
            <a:prstGeom prst="rightArrow">
              <a:avLst>
                <a:gd name="adj1" fmla="val 50000"/>
                <a:gd name="adj2" fmla="val 50000"/>
              </a:avLst>
            </a:prstGeom>
            <a:solidFill>
              <a:srgbClr val="FF0000"/>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1" i="0" u="none" strike="noStrike" cap="none" normalizeH="0" baseline="0">
                <a:ln>
                  <a:noFill/>
                </a:ln>
                <a:solidFill>
                  <a:schemeClr val="tx1"/>
                </a:solidFill>
                <a:effectLst/>
                <a:latin typeface="Arial" charset="0"/>
                <a:ea typeface="宋体" charset="-122"/>
              </a:endParaRPr>
            </a:p>
          </p:txBody>
        </p:sp>
        <p:sp>
          <p:nvSpPr>
            <p:cNvPr id="12" name="箭头: 右 11">
              <a:extLst>
                <a:ext uri="{FF2B5EF4-FFF2-40B4-BE49-F238E27FC236}">
                  <a16:creationId xmlns:a16="http://schemas.microsoft.com/office/drawing/2014/main" id="{D5591861-32C1-40EC-AE49-6F765575E7B9}"/>
                </a:ext>
              </a:extLst>
            </p:cNvPr>
            <p:cNvSpPr/>
            <p:nvPr/>
          </p:nvSpPr>
          <p:spPr bwMode="auto">
            <a:xfrm>
              <a:off x="2504441" y="5391831"/>
              <a:ext cx="543046" cy="236030"/>
            </a:xfrm>
            <a:prstGeom prst="rightArrow">
              <a:avLst/>
            </a:prstGeom>
            <a:solidFill>
              <a:srgbClr val="FF0000"/>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1" i="0" u="none" strike="noStrike" cap="none" normalizeH="0" baseline="0">
                <a:ln>
                  <a:noFill/>
                </a:ln>
                <a:solidFill>
                  <a:schemeClr val="tx1"/>
                </a:solidFill>
                <a:effectLst/>
                <a:latin typeface="Arial" charset="0"/>
                <a:ea typeface="宋体" charset="-122"/>
              </a:endParaRPr>
            </a:p>
          </p:txBody>
        </p:sp>
        <p:sp>
          <p:nvSpPr>
            <p:cNvPr id="13" name="矩形: 圆角 12">
              <a:extLst>
                <a:ext uri="{FF2B5EF4-FFF2-40B4-BE49-F238E27FC236}">
                  <a16:creationId xmlns:a16="http://schemas.microsoft.com/office/drawing/2014/main" id="{97ADFCA3-474D-40F9-9410-699A4BFA75F5}"/>
                </a:ext>
              </a:extLst>
            </p:cNvPr>
            <p:cNvSpPr/>
            <p:nvPr/>
          </p:nvSpPr>
          <p:spPr bwMode="auto">
            <a:xfrm>
              <a:off x="3024068" y="3149618"/>
              <a:ext cx="1235252" cy="754475"/>
            </a:xfrm>
            <a:prstGeom prst="round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zh-CN" altLang="en-US" sz="2400" b="1" i="0" u="none" strike="noStrike" cap="none" normalizeH="0" baseline="0">
                  <a:ln>
                    <a:noFill/>
                  </a:ln>
                  <a:solidFill>
                    <a:schemeClr val="tx1"/>
                  </a:solidFill>
                  <a:effectLst/>
                  <a:latin typeface="黑体" panose="02010609060101010101" pitchFamily="49" charset="-122"/>
                  <a:ea typeface="黑体" panose="02010609060101010101" pitchFamily="49" charset="-122"/>
                </a:rPr>
                <a:t>符号派</a:t>
              </a:r>
              <a:endParaRPr kumimoji="0" lang="en-US" sz="2400" b="1" i="0" u="none" strike="noStrike" cap="none" normalizeH="0" baseline="0">
                <a:ln>
                  <a:noFill/>
                </a:ln>
                <a:solidFill>
                  <a:schemeClr val="tx1"/>
                </a:solidFill>
                <a:effectLst/>
                <a:latin typeface="黑体" panose="02010609060101010101" pitchFamily="49" charset="-122"/>
                <a:ea typeface="黑体" panose="02010609060101010101" pitchFamily="49" charset="-122"/>
              </a:endParaRPr>
            </a:p>
          </p:txBody>
        </p:sp>
        <p:sp>
          <p:nvSpPr>
            <p:cNvPr id="14" name="矩形: 圆角 13">
              <a:extLst>
                <a:ext uri="{FF2B5EF4-FFF2-40B4-BE49-F238E27FC236}">
                  <a16:creationId xmlns:a16="http://schemas.microsoft.com/office/drawing/2014/main" id="{F7D0FBD3-B9E4-4F82-87FB-B2577F404E81}"/>
                </a:ext>
              </a:extLst>
            </p:cNvPr>
            <p:cNvSpPr/>
            <p:nvPr/>
          </p:nvSpPr>
          <p:spPr bwMode="auto">
            <a:xfrm>
              <a:off x="3053812" y="4197958"/>
              <a:ext cx="1205508" cy="754475"/>
            </a:xfrm>
            <a:prstGeom prst="round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zh-CN" altLang="en-US" sz="2400" b="1">
                  <a:latin typeface="黑体" panose="02010609060101010101" pitchFamily="49" charset="-122"/>
                  <a:ea typeface="黑体" panose="02010609060101010101" pitchFamily="49" charset="-122"/>
                </a:rPr>
                <a:t>连接</a:t>
              </a:r>
              <a:r>
                <a:rPr kumimoji="0" lang="zh-CN" altLang="en-US" sz="2400" b="1" i="0" u="none" strike="noStrike" cap="none" normalizeH="0" baseline="0">
                  <a:ln>
                    <a:noFill/>
                  </a:ln>
                  <a:solidFill>
                    <a:schemeClr val="tx1"/>
                  </a:solidFill>
                  <a:effectLst/>
                  <a:latin typeface="黑体" panose="02010609060101010101" pitchFamily="49" charset="-122"/>
                  <a:ea typeface="黑体" panose="02010609060101010101" pitchFamily="49" charset="-122"/>
                </a:rPr>
                <a:t>派</a:t>
              </a:r>
              <a:endParaRPr kumimoji="0" lang="en-US" sz="2400" b="1" i="0" u="none" strike="noStrike" cap="none" normalizeH="0" baseline="0">
                <a:ln>
                  <a:noFill/>
                </a:ln>
                <a:solidFill>
                  <a:schemeClr val="tx1"/>
                </a:solidFill>
                <a:effectLst/>
                <a:latin typeface="黑体" panose="02010609060101010101" pitchFamily="49" charset="-122"/>
                <a:ea typeface="黑体" panose="02010609060101010101" pitchFamily="49" charset="-122"/>
              </a:endParaRPr>
            </a:p>
          </p:txBody>
        </p:sp>
        <p:sp>
          <p:nvSpPr>
            <p:cNvPr id="15" name="矩形: 圆角 14">
              <a:extLst>
                <a:ext uri="{FF2B5EF4-FFF2-40B4-BE49-F238E27FC236}">
                  <a16:creationId xmlns:a16="http://schemas.microsoft.com/office/drawing/2014/main" id="{BD65157A-5359-43C4-8C56-D9CB018451FF}"/>
                </a:ext>
              </a:extLst>
            </p:cNvPr>
            <p:cNvSpPr/>
            <p:nvPr/>
          </p:nvSpPr>
          <p:spPr bwMode="auto">
            <a:xfrm>
              <a:off x="3053812" y="5157805"/>
              <a:ext cx="1205508" cy="754475"/>
            </a:xfrm>
            <a:prstGeom prst="round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zh-CN" altLang="en-US" sz="2400" b="1">
                  <a:latin typeface="黑体" panose="02010609060101010101" pitchFamily="49" charset="-122"/>
                  <a:ea typeface="黑体" panose="02010609060101010101" pitchFamily="49" charset="-122"/>
                </a:rPr>
                <a:t>行为</a:t>
              </a:r>
              <a:r>
                <a:rPr kumimoji="0" lang="zh-CN" altLang="en-US" sz="2400" b="1" i="0" u="none" strike="noStrike" cap="none" normalizeH="0" baseline="0">
                  <a:ln>
                    <a:noFill/>
                  </a:ln>
                  <a:solidFill>
                    <a:schemeClr val="tx1"/>
                  </a:solidFill>
                  <a:effectLst/>
                  <a:latin typeface="黑体" panose="02010609060101010101" pitchFamily="49" charset="-122"/>
                  <a:ea typeface="黑体" panose="02010609060101010101" pitchFamily="49" charset="-122"/>
                </a:rPr>
                <a:t>派</a:t>
              </a:r>
              <a:endParaRPr kumimoji="0" lang="en-US" sz="2400" b="1" i="0" u="none" strike="noStrike" cap="none" normalizeH="0" baseline="0">
                <a:ln>
                  <a:noFill/>
                </a:ln>
                <a:solidFill>
                  <a:schemeClr val="tx1"/>
                </a:solidFill>
                <a:effectLst/>
                <a:latin typeface="黑体" panose="02010609060101010101" pitchFamily="49" charset="-122"/>
                <a:ea typeface="黑体" panose="02010609060101010101" pitchFamily="49" charset="-122"/>
              </a:endParaRPr>
            </a:p>
          </p:txBody>
        </p:sp>
        <p:sp>
          <p:nvSpPr>
            <p:cNvPr id="16" name="箭头: 右 15">
              <a:extLst>
                <a:ext uri="{FF2B5EF4-FFF2-40B4-BE49-F238E27FC236}">
                  <a16:creationId xmlns:a16="http://schemas.microsoft.com/office/drawing/2014/main" id="{B604060E-8258-4719-AFA1-5B5E1D7FE9B5}"/>
                </a:ext>
              </a:extLst>
            </p:cNvPr>
            <p:cNvSpPr/>
            <p:nvPr/>
          </p:nvSpPr>
          <p:spPr bwMode="auto">
            <a:xfrm>
              <a:off x="4267988" y="3403486"/>
              <a:ext cx="543046" cy="261610"/>
            </a:xfrm>
            <a:prstGeom prst="rightArrow">
              <a:avLst/>
            </a:prstGeom>
            <a:solidFill>
              <a:srgbClr val="FF0000"/>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1" i="0" u="none" strike="noStrike" cap="none" normalizeH="0" baseline="0">
                <a:ln>
                  <a:noFill/>
                </a:ln>
                <a:solidFill>
                  <a:schemeClr val="tx1"/>
                </a:solidFill>
                <a:effectLst/>
                <a:latin typeface="Arial" charset="0"/>
                <a:ea typeface="宋体" charset="-122"/>
              </a:endParaRPr>
            </a:p>
          </p:txBody>
        </p:sp>
        <p:sp>
          <p:nvSpPr>
            <p:cNvPr id="17" name="箭头: 右 16">
              <a:extLst>
                <a:ext uri="{FF2B5EF4-FFF2-40B4-BE49-F238E27FC236}">
                  <a16:creationId xmlns:a16="http://schemas.microsoft.com/office/drawing/2014/main" id="{5F489355-3330-4590-A977-2C896329A56B}"/>
                </a:ext>
              </a:extLst>
            </p:cNvPr>
            <p:cNvSpPr/>
            <p:nvPr/>
          </p:nvSpPr>
          <p:spPr bwMode="auto">
            <a:xfrm>
              <a:off x="4256760" y="4421945"/>
              <a:ext cx="543046" cy="261610"/>
            </a:xfrm>
            <a:prstGeom prst="rightArrow">
              <a:avLst/>
            </a:prstGeom>
            <a:solidFill>
              <a:srgbClr val="FF0000"/>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1" i="0" u="none" strike="noStrike" cap="none" normalizeH="0" baseline="0">
                <a:ln>
                  <a:noFill/>
                </a:ln>
                <a:solidFill>
                  <a:schemeClr val="tx1"/>
                </a:solidFill>
                <a:effectLst/>
                <a:latin typeface="Arial" charset="0"/>
                <a:ea typeface="宋体" charset="-122"/>
              </a:endParaRPr>
            </a:p>
          </p:txBody>
        </p:sp>
        <p:sp>
          <p:nvSpPr>
            <p:cNvPr id="18" name="箭头: 右 17">
              <a:extLst>
                <a:ext uri="{FF2B5EF4-FFF2-40B4-BE49-F238E27FC236}">
                  <a16:creationId xmlns:a16="http://schemas.microsoft.com/office/drawing/2014/main" id="{098D63BE-B168-465D-A172-8B1BB04F5EF4}"/>
                </a:ext>
              </a:extLst>
            </p:cNvPr>
            <p:cNvSpPr/>
            <p:nvPr/>
          </p:nvSpPr>
          <p:spPr bwMode="auto">
            <a:xfrm>
              <a:off x="4256760" y="5406409"/>
              <a:ext cx="543046" cy="222919"/>
            </a:xfrm>
            <a:prstGeom prst="rightArrow">
              <a:avLst/>
            </a:prstGeom>
            <a:solidFill>
              <a:srgbClr val="FF0000"/>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1" i="0" u="none" strike="noStrike" cap="none" normalizeH="0" baseline="0">
                <a:ln>
                  <a:noFill/>
                </a:ln>
                <a:solidFill>
                  <a:schemeClr val="tx1"/>
                </a:solidFill>
                <a:effectLst/>
                <a:latin typeface="Arial" charset="0"/>
                <a:ea typeface="宋体" charset="-122"/>
              </a:endParaRPr>
            </a:p>
          </p:txBody>
        </p:sp>
        <p:sp>
          <p:nvSpPr>
            <p:cNvPr id="19" name="矩形: 圆角 18">
              <a:extLst>
                <a:ext uri="{FF2B5EF4-FFF2-40B4-BE49-F238E27FC236}">
                  <a16:creationId xmlns:a16="http://schemas.microsoft.com/office/drawing/2014/main" id="{01582277-AA07-4BFD-AC4C-081246993890}"/>
                </a:ext>
              </a:extLst>
            </p:cNvPr>
            <p:cNvSpPr/>
            <p:nvPr/>
          </p:nvSpPr>
          <p:spPr bwMode="auto">
            <a:xfrm>
              <a:off x="4843430" y="3149618"/>
              <a:ext cx="1588616" cy="730770"/>
            </a:xfrm>
            <a:prstGeom prst="round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zh-CN" altLang="en-US" sz="2400" b="1">
                  <a:latin typeface="黑体" panose="02010609060101010101" pitchFamily="49" charset="-122"/>
                  <a:ea typeface="黑体" panose="02010609060101010101" pitchFamily="49" charset="-122"/>
                </a:rPr>
                <a:t>知识表示</a:t>
              </a:r>
              <a:endParaRPr kumimoji="0" lang="en-US" sz="2400" b="1" i="0" u="none" strike="noStrike" cap="none" normalizeH="0" baseline="0">
                <a:ln>
                  <a:noFill/>
                </a:ln>
                <a:solidFill>
                  <a:schemeClr val="tx1"/>
                </a:solidFill>
                <a:effectLst/>
                <a:latin typeface="黑体" panose="02010609060101010101" pitchFamily="49" charset="-122"/>
                <a:ea typeface="黑体" panose="02010609060101010101" pitchFamily="49" charset="-122"/>
              </a:endParaRPr>
            </a:p>
          </p:txBody>
        </p:sp>
        <p:sp>
          <p:nvSpPr>
            <p:cNvPr id="20" name="矩形: 圆角 19">
              <a:extLst>
                <a:ext uri="{FF2B5EF4-FFF2-40B4-BE49-F238E27FC236}">
                  <a16:creationId xmlns:a16="http://schemas.microsoft.com/office/drawing/2014/main" id="{9844B666-4B62-4B6A-A482-E7D99A03CDF8}"/>
                </a:ext>
              </a:extLst>
            </p:cNvPr>
            <p:cNvSpPr/>
            <p:nvPr/>
          </p:nvSpPr>
          <p:spPr bwMode="auto">
            <a:xfrm>
              <a:off x="4811670" y="4222744"/>
              <a:ext cx="1720821" cy="714036"/>
            </a:xfrm>
            <a:prstGeom prst="round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zh-CN" altLang="en-US" sz="2400" b="1" i="0" u="none" strike="noStrike" cap="none" normalizeH="0" baseline="0">
                  <a:ln>
                    <a:noFill/>
                  </a:ln>
                  <a:solidFill>
                    <a:schemeClr val="tx1"/>
                  </a:solidFill>
                  <a:effectLst/>
                  <a:latin typeface="黑体" panose="02010609060101010101" pitchFamily="49" charset="-122"/>
                  <a:ea typeface="黑体" panose="02010609060101010101" pitchFamily="49" charset="-122"/>
                </a:rPr>
                <a:t>神经网络</a:t>
              </a:r>
              <a:endParaRPr kumimoji="0" lang="en-US" sz="2400" b="1" i="0" u="none" strike="noStrike" cap="none" normalizeH="0" baseline="0">
                <a:ln>
                  <a:noFill/>
                </a:ln>
                <a:solidFill>
                  <a:schemeClr val="tx1"/>
                </a:solidFill>
                <a:effectLst/>
                <a:latin typeface="黑体" panose="02010609060101010101" pitchFamily="49" charset="-122"/>
                <a:ea typeface="黑体" panose="02010609060101010101" pitchFamily="49" charset="-122"/>
              </a:endParaRPr>
            </a:p>
          </p:txBody>
        </p:sp>
        <p:sp>
          <p:nvSpPr>
            <p:cNvPr id="21" name="矩形: 圆角 20">
              <a:extLst>
                <a:ext uri="{FF2B5EF4-FFF2-40B4-BE49-F238E27FC236}">
                  <a16:creationId xmlns:a16="http://schemas.microsoft.com/office/drawing/2014/main" id="{E6C0CF94-C025-4FD2-A4D8-2D72C2E2BFF3}"/>
                </a:ext>
              </a:extLst>
            </p:cNvPr>
            <p:cNvSpPr/>
            <p:nvPr/>
          </p:nvSpPr>
          <p:spPr bwMode="auto">
            <a:xfrm>
              <a:off x="4829157" y="5165653"/>
              <a:ext cx="1745604" cy="752429"/>
            </a:xfrm>
            <a:prstGeom prst="round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zh-CN" altLang="en-US" sz="2400" b="1" i="0" u="none" strike="noStrike" cap="none" normalizeH="0" baseline="0">
                  <a:ln>
                    <a:noFill/>
                  </a:ln>
                  <a:solidFill>
                    <a:schemeClr val="tx1"/>
                  </a:solidFill>
                  <a:effectLst/>
                  <a:latin typeface="黑体" panose="02010609060101010101" pitchFamily="49" charset="-122"/>
                  <a:ea typeface="黑体" panose="02010609060101010101" pitchFamily="49" charset="-122"/>
                </a:rPr>
                <a:t>机器人</a:t>
              </a:r>
              <a:endParaRPr kumimoji="0" lang="en-US" sz="2400" b="1" i="0" u="none" strike="noStrike" cap="none" normalizeH="0" baseline="0">
                <a:ln>
                  <a:noFill/>
                </a:ln>
                <a:solidFill>
                  <a:schemeClr val="tx1"/>
                </a:solidFill>
                <a:effectLst/>
                <a:latin typeface="黑体" panose="02010609060101010101" pitchFamily="49" charset="-122"/>
                <a:ea typeface="黑体" panose="02010609060101010101" pitchFamily="49" charset="-122"/>
              </a:endParaRPr>
            </a:p>
          </p:txBody>
        </p:sp>
        <p:sp>
          <p:nvSpPr>
            <p:cNvPr id="22" name="箭头: 右 21">
              <a:extLst>
                <a:ext uri="{FF2B5EF4-FFF2-40B4-BE49-F238E27FC236}">
                  <a16:creationId xmlns:a16="http://schemas.microsoft.com/office/drawing/2014/main" id="{EE68F438-61E4-4333-9065-3FB324E8F3EB}"/>
                </a:ext>
              </a:extLst>
            </p:cNvPr>
            <p:cNvSpPr/>
            <p:nvPr/>
          </p:nvSpPr>
          <p:spPr bwMode="auto">
            <a:xfrm>
              <a:off x="6458549" y="3430839"/>
              <a:ext cx="635495" cy="247077"/>
            </a:xfrm>
            <a:prstGeom prst="rightArrow">
              <a:avLst/>
            </a:prstGeom>
            <a:solidFill>
              <a:srgbClr val="FF0000"/>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1" i="0" u="none" strike="noStrike" cap="none" normalizeH="0" baseline="0">
                <a:ln>
                  <a:noFill/>
                </a:ln>
                <a:solidFill>
                  <a:schemeClr val="tx1"/>
                </a:solidFill>
                <a:effectLst/>
                <a:latin typeface="Arial" charset="0"/>
                <a:ea typeface="宋体" charset="-122"/>
              </a:endParaRPr>
            </a:p>
          </p:txBody>
        </p:sp>
        <p:sp>
          <p:nvSpPr>
            <p:cNvPr id="23" name="箭头: 右 22">
              <a:extLst>
                <a:ext uri="{FF2B5EF4-FFF2-40B4-BE49-F238E27FC236}">
                  <a16:creationId xmlns:a16="http://schemas.microsoft.com/office/drawing/2014/main" id="{2ACAFB69-6E19-40B1-B01B-BE59E93527A1}"/>
                </a:ext>
              </a:extLst>
            </p:cNvPr>
            <p:cNvSpPr/>
            <p:nvPr/>
          </p:nvSpPr>
          <p:spPr bwMode="auto">
            <a:xfrm>
              <a:off x="6538380" y="4421945"/>
              <a:ext cx="543045" cy="284050"/>
            </a:xfrm>
            <a:prstGeom prst="rightArrow">
              <a:avLst/>
            </a:prstGeom>
            <a:solidFill>
              <a:srgbClr val="FF0000"/>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1" i="0" u="none" strike="noStrike" cap="none" normalizeH="0" baseline="0">
                <a:ln>
                  <a:noFill/>
                </a:ln>
                <a:solidFill>
                  <a:schemeClr val="tx1"/>
                </a:solidFill>
                <a:effectLst/>
                <a:latin typeface="Arial" charset="0"/>
                <a:ea typeface="宋体" charset="-122"/>
              </a:endParaRPr>
            </a:p>
          </p:txBody>
        </p:sp>
        <p:sp>
          <p:nvSpPr>
            <p:cNvPr id="24" name="箭头: 右 23">
              <a:extLst>
                <a:ext uri="{FF2B5EF4-FFF2-40B4-BE49-F238E27FC236}">
                  <a16:creationId xmlns:a16="http://schemas.microsoft.com/office/drawing/2014/main" id="{9637C884-BFB4-4AED-AE12-C6847D124F30}"/>
                </a:ext>
              </a:extLst>
            </p:cNvPr>
            <p:cNvSpPr/>
            <p:nvPr/>
          </p:nvSpPr>
          <p:spPr bwMode="auto">
            <a:xfrm>
              <a:off x="6574761" y="5430830"/>
              <a:ext cx="543046" cy="239808"/>
            </a:xfrm>
            <a:prstGeom prst="rightArrow">
              <a:avLst/>
            </a:prstGeom>
            <a:solidFill>
              <a:srgbClr val="FF0000"/>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1" i="0" u="none" strike="noStrike" cap="none" normalizeH="0" baseline="0">
                <a:ln>
                  <a:noFill/>
                </a:ln>
                <a:solidFill>
                  <a:schemeClr val="tx1"/>
                </a:solidFill>
                <a:effectLst/>
                <a:latin typeface="Arial" charset="0"/>
                <a:ea typeface="宋体" charset="-122"/>
              </a:endParaRPr>
            </a:p>
          </p:txBody>
        </p:sp>
        <p:sp>
          <p:nvSpPr>
            <p:cNvPr id="25" name="矩形: 圆角 24">
              <a:extLst>
                <a:ext uri="{FF2B5EF4-FFF2-40B4-BE49-F238E27FC236}">
                  <a16:creationId xmlns:a16="http://schemas.microsoft.com/office/drawing/2014/main" id="{65C4C77B-2558-4C02-8E1D-F3DBCA6B8A99}"/>
                </a:ext>
              </a:extLst>
            </p:cNvPr>
            <p:cNvSpPr/>
            <p:nvPr/>
          </p:nvSpPr>
          <p:spPr bwMode="auto">
            <a:xfrm>
              <a:off x="7093289" y="3163763"/>
              <a:ext cx="1872208" cy="730770"/>
            </a:xfrm>
            <a:prstGeom prst="round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zh-CN" altLang="en-US" sz="2400" b="1">
                  <a:latin typeface="黑体" panose="02010609060101010101" pitchFamily="49" charset="-122"/>
                  <a:ea typeface="黑体" panose="02010609060101010101" pitchFamily="49" charset="-122"/>
                </a:rPr>
                <a:t>知识图谱</a:t>
              </a:r>
              <a:endParaRPr kumimoji="0" lang="en-US" sz="2400" b="1" i="0" u="none" strike="noStrike" cap="none" normalizeH="0" baseline="0">
                <a:ln>
                  <a:noFill/>
                </a:ln>
                <a:solidFill>
                  <a:schemeClr val="tx1"/>
                </a:solidFill>
                <a:effectLst/>
                <a:latin typeface="黑体" panose="02010609060101010101" pitchFamily="49" charset="-122"/>
                <a:ea typeface="黑体" panose="02010609060101010101" pitchFamily="49" charset="-122"/>
              </a:endParaRPr>
            </a:p>
          </p:txBody>
        </p:sp>
        <p:sp>
          <p:nvSpPr>
            <p:cNvPr id="26" name="矩形: 圆角 25">
              <a:extLst>
                <a:ext uri="{FF2B5EF4-FFF2-40B4-BE49-F238E27FC236}">
                  <a16:creationId xmlns:a16="http://schemas.microsoft.com/office/drawing/2014/main" id="{1922DF72-3019-4FB2-970A-516F0DD8E03C}"/>
                </a:ext>
              </a:extLst>
            </p:cNvPr>
            <p:cNvSpPr/>
            <p:nvPr/>
          </p:nvSpPr>
          <p:spPr bwMode="auto">
            <a:xfrm>
              <a:off x="7093289" y="4161590"/>
              <a:ext cx="1872208" cy="689037"/>
            </a:xfrm>
            <a:prstGeom prst="round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zh-CN" altLang="en-US" sz="2400" b="1" i="0" u="none" strike="noStrike" cap="none" normalizeH="0" baseline="0">
                  <a:ln>
                    <a:noFill/>
                  </a:ln>
                  <a:solidFill>
                    <a:schemeClr val="tx1"/>
                  </a:solidFill>
                  <a:effectLst/>
                  <a:latin typeface="黑体" panose="02010609060101010101" pitchFamily="49" charset="-122"/>
                  <a:ea typeface="黑体" panose="02010609060101010101" pitchFamily="49" charset="-122"/>
                </a:rPr>
                <a:t>深度学习</a:t>
              </a:r>
              <a:endParaRPr kumimoji="0" lang="en-US" sz="2400" b="1" i="0" u="none" strike="noStrike" cap="none" normalizeH="0" baseline="0">
                <a:ln>
                  <a:noFill/>
                </a:ln>
                <a:solidFill>
                  <a:schemeClr val="tx1"/>
                </a:solidFill>
                <a:effectLst/>
                <a:latin typeface="黑体" panose="02010609060101010101" pitchFamily="49" charset="-122"/>
                <a:ea typeface="黑体" panose="02010609060101010101" pitchFamily="49" charset="-122"/>
              </a:endParaRPr>
            </a:p>
          </p:txBody>
        </p:sp>
        <p:sp>
          <p:nvSpPr>
            <p:cNvPr id="27" name="矩形: 圆角 26">
              <a:extLst>
                <a:ext uri="{FF2B5EF4-FFF2-40B4-BE49-F238E27FC236}">
                  <a16:creationId xmlns:a16="http://schemas.microsoft.com/office/drawing/2014/main" id="{673DBF94-593F-4103-A3C2-0635BFA0C94D}"/>
                </a:ext>
              </a:extLst>
            </p:cNvPr>
            <p:cNvSpPr/>
            <p:nvPr/>
          </p:nvSpPr>
          <p:spPr bwMode="auto">
            <a:xfrm>
              <a:off x="7123396" y="5163982"/>
              <a:ext cx="1872208" cy="689037"/>
            </a:xfrm>
            <a:prstGeom prst="round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zh-CN" altLang="en-US" sz="2400" b="1" i="0" u="none" strike="noStrike" cap="none" normalizeH="0" baseline="0">
                  <a:ln>
                    <a:noFill/>
                  </a:ln>
                  <a:solidFill>
                    <a:schemeClr val="tx1"/>
                  </a:solidFill>
                  <a:effectLst/>
                  <a:latin typeface="黑体" panose="02010609060101010101" pitchFamily="49" charset="-122"/>
                  <a:ea typeface="黑体" panose="02010609060101010101" pitchFamily="49" charset="-122"/>
                </a:rPr>
                <a:t>增强学习</a:t>
              </a:r>
              <a:endParaRPr kumimoji="0" lang="en-US" sz="2400" b="1" i="0" u="none" strike="noStrike" cap="none" normalizeH="0" baseline="0">
                <a:ln>
                  <a:noFill/>
                </a:ln>
                <a:solidFill>
                  <a:schemeClr val="tx1"/>
                </a:solidFill>
                <a:effectLst/>
                <a:latin typeface="黑体" panose="02010609060101010101" pitchFamily="49" charset="-122"/>
                <a:ea typeface="黑体" panose="02010609060101010101" pitchFamily="49" charset="-122"/>
              </a:endParaRPr>
            </a:p>
          </p:txBody>
        </p:sp>
      </p:grpSp>
      <p:sp>
        <p:nvSpPr>
          <p:cNvPr id="28" name="文本框 27">
            <a:extLst>
              <a:ext uri="{FF2B5EF4-FFF2-40B4-BE49-F238E27FC236}">
                <a16:creationId xmlns:a16="http://schemas.microsoft.com/office/drawing/2014/main" id="{757DCF2C-D890-491E-8F27-2AB69A4FAF9A}"/>
              </a:ext>
            </a:extLst>
          </p:cNvPr>
          <p:cNvSpPr txBox="1"/>
          <p:nvPr/>
        </p:nvSpPr>
        <p:spPr>
          <a:xfrm>
            <a:off x="8337988" y="1068755"/>
            <a:ext cx="527709" cy="461665"/>
          </a:xfrm>
          <a:prstGeom prst="rect">
            <a:avLst/>
          </a:prstGeom>
          <a:noFill/>
        </p:spPr>
        <p:txBody>
          <a:bodyPr wrap="none" rtlCol="0">
            <a:spAutoFit/>
          </a:bodyPr>
          <a:lstStyle/>
          <a:p>
            <a:r>
              <a:rPr lang="en-US" sz="2400"/>
              <a:t>55</a:t>
            </a:r>
          </a:p>
        </p:txBody>
      </p:sp>
      <p:sp>
        <p:nvSpPr>
          <p:cNvPr id="29" name="文本框 28">
            <a:extLst>
              <a:ext uri="{FF2B5EF4-FFF2-40B4-BE49-F238E27FC236}">
                <a16:creationId xmlns:a16="http://schemas.microsoft.com/office/drawing/2014/main" id="{FE8FF0B3-A199-4FD3-B294-A2F3F9F79F87}"/>
              </a:ext>
            </a:extLst>
          </p:cNvPr>
          <p:cNvSpPr txBox="1"/>
          <p:nvPr/>
        </p:nvSpPr>
        <p:spPr>
          <a:xfrm>
            <a:off x="27914" y="5493729"/>
            <a:ext cx="8720550" cy="835870"/>
          </a:xfrm>
          <a:prstGeom prst="rect">
            <a:avLst/>
          </a:prstGeom>
          <a:noFill/>
        </p:spPr>
        <p:txBody>
          <a:bodyPr wrap="square">
            <a:spAutoFit/>
          </a:bodyPr>
          <a:lstStyle/>
          <a:p>
            <a:pPr marL="179705" algn="just">
              <a:lnSpc>
                <a:spcPct val="107000"/>
              </a:lnSpc>
              <a:spcAft>
                <a:spcPts val="800"/>
              </a:spcAft>
            </a:pPr>
            <a:r>
              <a:rPr lang="zh-CN" sz="2400" b="1">
                <a:effectLst/>
                <a:latin typeface="黑体" panose="02010609060101010101" pitchFamily="49" charset="-122"/>
                <a:ea typeface="黑体" panose="02010609060101010101" pitchFamily="49" charset="-122"/>
                <a:cs typeface="Arial" panose="020B0604020202020204" pitchFamily="34" charset="0"/>
              </a:rPr>
              <a:t>强化学习是行为主义学派的重大贡献，</a:t>
            </a:r>
            <a:r>
              <a:rPr lang="en-US" sz="2400" b="1">
                <a:effectLst/>
                <a:latin typeface="黑体" panose="02010609060101010101" pitchFamily="49" charset="-122"/>
                <a:ea typeface="黑体" panose="02010609060101010101" pitchFamily="49" charset="-122"/>
                <a:cs typeface="Arial" panose="020B0604020202020204" pitchFamily="34" charset="0"/>
              </a:rPr>
              <a:t>ALPHAGO</a:t>
            </a:r>
            <a:r>
              <a:rPr lang="zh-CN" sz="2400" b="1">
                <a:effectLst/>
                <a:latin typeface="黑体" panose="02010609060101010101" pitchFamily="49" charset="-122"/>
                <a:ea typeface="黑体" panose="02010609060101010101" pitchFamily="49" charset="-122"/>
                <a:cs typeface="Arial" panose="020B0604020202020204" pitchFamily="34" charset="0"/>
              </a:rPr>
              <a:t>的主要算法就是结合了</a:t>
            </a:r>
            <a:r>
              <a:rPr lang="zh-CN" sz="2400" b="1">
                <a:solidFill>
                  <a:srgbClr val="FF0000"/>
                </a:solidFill>
                <a:effectLst/>
                <a:latin typeface="黑体" panose="02010609060101010101" pitchFamily="49" charset="-122"/>
                <a:ea typeface="黑体" panose="02010609060101010101" pitchFamily="49" charset="-122"/>
                <a:cs typeface="Arial" panose="020B0604020202020204" pitchFamily="34" charset="0"/>
              </a:rPr>
              <a:t>深度神经网络的强化学习方法</a:t>
            </a:r>
            <a:r>
              <a:rPr lang="zh-CN" sz="2400" b="1">
                <a:effectLst/>
                <a:latin typeface="黑体" panose="02010609060101010101" pitchFamily="49" charset="-122"/>
                <a:ea typeface="黑体" panose="02010609060101010101" pitchFamily="49" charset="-122"/>
                <a:cs typeface="Arial" panose="020B0604020202020204" pitchFamily="34" charset="0"/>
              </a:rPr>
              <a:t>。</a:t>
            </a:r>
            <a:endParaRPr lang="en-US" sz="2400" b="1">
              <a:effectLst/>
              <a:latin typeface="黑体" panose="02010609060101010101" pitchFamily="49" charset="-122"/>
              <a:ea typeface="黑体" panose="02010609060101010101" pitchFamily="49" charset="-122"/>
              <a:cs typeface="Arial" panose="020B0604020202020204" pitchFamily="34" charset="0"/>
            </a:endParaRPr>
          </a:p>
        </p:txBody>
      </p:sp>
    </p:spTree>
    <p:extLst>
      <p:ext uri="{BB962C8B-B14F-4D97-AF65-F5344CB8AC3E}">
        <p14:creationId xmlns:p14="http://schemas.microsoft.com/office/powerpoint/2010/main" val="272550962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B0E6CF43-B033-4B1D-9AC6-706417574F98}"/>
              </a:ext>
            </a:extLst>
          </p:cNvPr>
          <p:cNvSpPr txBox="1"/>
          <p:nvPr/>
        </p:nvSpPr>
        <p:spPr>
          <a:xfrm>
            <a:off x="611560" y="116632"/>
            <a:ext cx="4698722" cy="584775"/>
          </a:xfrm>
          <a:prstGeom prst="rect">
            <a:avLst/>
          </a:prstGeom>
          <a:noFill/>
        </p:spPr>
        <p:txBody>
          <a:bodyPr wrap="none" rtlCol="0">
            <a:spAutoFit/>
          </a:bodyPr>
          <a:lstStyle/>
          <a:p>
            <a:r>
              <a:rPr lang="en-US" altLang="zh-CN" sz="3200">
                <a:solidFill>
                  <a:schemeClr val="bg1"/>
                </a:solidFill>
                <a:latin typeface="黑体" panose="02010609060101010101" pitchFamily="49" charset="-122"/>
                <a:ea typeface="黑体" panose="02010609060101010101" pitchFamily="49" charset="-122"/>
              </a:rPr>
              <a:t>1.3 </a:t>
            </a:r>
            <a:r>
              <a:rPr lang="zh-CN" altLang="en-US" sz="3200">
                <a:solidFill>
                  <a:schemeClr val="bg1"/>
                </a:solidFill>
                <a:latin typeface="黑体" panose="02010609060101010101" pitchFamily="49" charset="-122"/>
                <a:ea typeface="黑体" panose="02010609060101010101" pitchFamily="49" charset="-122"/>
              </a:rPr>
              <a:t>人工智能的三大学派</a:t>
            </a:r>
            <a:endParaRPr lang="en-US" sz="3200">
              <a:solidFill>
                <a:schemeClr val="bg1"/>
              </a:solidFill>
              <a:latin typeface="黑体" panose="02010609060101010101" pitchFamily="49" charset="-122"/>
              <a:ea typeface="黑体" panose="02010609060101010101" pitchFamily="49" charset="-122"/>
            </a:endParaRPr>
          </a:p>
        </p:txBody>
      </p:sp>
      <p:sp>
        <p:nvSpPr>
          <p:cNvPr id="3" name="Rectangle 3">
            <a:extLst>
              <a:ext uri="{FF2B5EF4-FFF2-40B4-BE49-F238E27FC236}">
                <a16:creationId xmlns:a16="http://schemas.microsoft.com/office/drawing/2014/main" id="{B128C955-B2C6-4FF9-9DE9-2F77059D7894}"/>
              </a:ext>
            </a:extLst>
          </p:cNvPr>
          <p:cNvSpPr txBox="1">
            <a:spLocks noChangeArrowheads="1"/>
          </p:cNvSpPr>
          <p:nvPr/>
        </p:nvSpPr>
        <p:spPr bwMode="auto">
          <a:xfrm>
            <a:off x="57886" y="836712"/>
            <a:ext cx="9086113" cy="7949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anchor="t" anchorCtr="0" compatLnSpc="1">
            <a:prstTxWarp prst="textNoShape">
              <a:avLst/>
            </a:prstTxWarp>
          </a:bodyPr>
          <a:lstStyle>
            <a:lvl1pPr marL="469900" indent="-469900" algn="l" rtl="0" fontAlgn="base">
              <a:lnSpc>
                <a:spcPct val="120000"/>
              </a:lnSpc>
              <a:spcBef>
                <a:spcPct val="40000"/>
              </a:spcBef>
              <a:spcAft>
                <a:spcPct val="0"/>
              </a:spcAft>
              <a:buClr>
                <a:schemeClr val="accent2"/>
              </a:buClr>
              <a:buFont typeface="Wingdings" panose="05000000000000000000" pitchFamily="2" charset="2"/>
              <a:buChar char="o"/>
              <a:defRPr sz="2800" kern="1200">
                <a:solidFill>
                  <a:schemeClr val="tx1"/>
                </a:solidFill>
                <a:latin typeface="+mn-lt"/>
                <a:ea typeface="+mn-ea"/>
                <a:cs typeface="+mn-cs"/>
              </a:defRPr>
            </a:lvl1pPr>
            <a:lvl2pPr marL="908050" indent="-436563" algn="l" rtl="0" fontAlgn="base">
              <a:spcBef>
                <a:spcPct val="20000"/>
              </a:spcBef>
              <a:spcAft>
                <a:spcPct val="0"/>
              </a:spcAft>
              <a:buClr>
                <a:schemeClr val="accent2"/>
              </a:buClr>
              <a:buFont typeface="Wingdings" panose="05000000000000000000" pitchFamily="2" charset="2"/>
              <a:buChar char="n"/>
              <a:defRPr sz="2600" kern="1200">
                <a:solidFill>
                  <a:schemeClr val="folHlink"/>
                </a:solidFill>
                <a:latin typeface="+mn-lt"/>
                <a:ea typeface="+mn-ea"/>
                <a:cs typeface="+mn-cs"/>
              </a:defRPr>
            </a:lvl2pPr>
            <a:lvl3pPr marL="1304925" indent="-395288" algn="l" rtl="0" fontAlgn="base">
              <a:spcBef>
                <a:spcPct val="20000"/>
              </a:spcBef>
              <a:spcAft>
                <a:spcPct val="0"/>
              </a:spcAft>
              <a:buClr>
                <a:schemeClr val="accent2"/>
              </a:buClr>
              <a:buFont typeface="Wingdings" panose="05000000000000000000" pitchFamily="2" charset="2"/>
              <a:buChar char="o"/>
              <a:defRPr sz="2300" kern="1200">
                <a:solidFill>
                  <a:srgbClr val="009900"/>
                </a:solidFill>
                <a:latin typeface="+mn-lt"/>
                <a:ea typeface="+mn-ea"/>
                <a:cs typeface="+mn-cs"/>
              </a:defRPr>
            </a:lvl3pPr>
            <a:lvl4pPr marL="1693863" indent="-387350" algn="l" rtl="0" fontAlgn="base">
              <a:spcBef>
                <a:spcPct val="20000"/>
              </a:spcBef>
              <a:spcAft>
                <a:spcPct val="0"/>
              </a:spcAft>
              <a:buClr>
                <a:schemeClr val="accent2"/>
              </a:buClr>
              <a:buFont typeface="Wingdings" panose="05000000000000000000" pitchFamily="2" charset="2"/>
              <a:buChar char="n"/>
              <a:defRPr sz="2000" kern="1200">
                <a:solidFill>
                  <a:srgbClr val="0099CC"/>
                </a:solidFill>
                <a:latin typeface="+mn-lt"/>
                <a:ea typeface="+mn-ea"/>
                <a:cs typeface="+mn-cs"/>
              </a:defRPr>
            </a:lvl4pPr>
            <a:lvl5pPr marL="2093913" indent="-398463" algn="l" rtl="0" fontAlgn="base">
              <a:spcBef>
                <a:spcPct val="25000"/>
              </a:spcBef>
              <a:spcAft>
                <a:spcPct val="0"/>
              </a:spcAft>
              <a:buClr>
                <a:schemeClr val="accent2"/>
              </a:buClr>
              <a:buFont typeface="Wingdings" panose="05000000000000000000" pitchFamily="2" charset="2"/>
              <a:buChar char="§"/>
              <a:defRPr sz="2000" kern="1200">
                <a:solidFill>
                  <a:srgbClr val="99CC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Clr>
                <a:srgbClr val="CC0000"/>
              </a:buClr>
              <a:buNone/>
            </a:pPr>
            <a:r>
              <a:rPr lang="en-US" altLang="zh-CN" sz="2400" b="1">
                <a:solidFill>
                  <a:srgbClr val="000000"/>
                </a:solidFill>
                <a:latin typeface="黑体" panose="02010609060101010101" pitchFamily="49" charset="-122"/>
                <a:ea typeface="黑体" panose="02010609060101010101" pitchFamily="49" charset="-122"/>
              </a:rPr>
              <a:t>1.3.1 </a:t>
            </a:r>
            <a:r>
              <a:rPr lang="zh-CN" altLang="en-US" sz="2400" b="1">
                <a:solidFill>
                  <a:srgbClr val="000000"/>
                </a:solidFill>
                <a:latin typeface="黑体" panose="02010609060101010101" pitchFamily="49" charset="-122"/>
                <a:ea typeface="黑体" panose="02010609060101010101" pitchFamily="49" charset="-122"/>
              </a:rPr>
              <a:t>符号主义</a:t>
            </a:r>
            <a:endParaRPr lang="en-US" altLang="zh-CN" sz="2400" b="1">
              <a:solidFill>
                <a:srgbClr val="000000"/>
              </a:solidFill>
              <a:latin typeface="黑体" panose="02010609060101010101" pitchFamily="49" charset="-122"/>
              <a:ea typeface="黑体" panose="02010609060101010101" pitchFamily="49" charset="-122"/>
            </a:endParaRPr>
          </a:p>
          <a:p>
            <a:pPr marL="0" indent="0">
              <a:lnSpc>
                <a:spcPct val="100000"/>
              </a:lnSpc>
              <a:buClr>
                <a:srgbClr val="CC0000"/>
              </a:buClr>
              <a:buNone/>
            </a:pPr>
            <a:r>
              <a:rPr lang="zh-CN" altLang="en-US" sz="2400" b="1">
                <a:solidFill>
                  <a:srgbClr val="000000"/>
                </a:solidFill>
                <a:latin typeface="黑体" panose="02010609060101010101" pitchFamily="49" charset="-122"/>
                <a:ea typeface="黑体" panose="02010609060101010101" pitchFamily="49" charset="-122"/>
              </a:rPr>
              <a:t>符号主义认为人工智能源于数理逻辑</a:t>
            </a:r>
            <a:r>
              <a:rPr lang="en-US" altLang="zh-CN" sz="2400" b="1">
                <a:solidFill>
                  <a:srgbClr val="000000"/>
                </a:solidFill>
                <a:latin typeface="黑体" panose="02010609060101010101" pitchFamily="49" charset="-122"/>
                <a:ea typeface="黑体" panose="02010609060101010101" pitchFamily="49" charset="-122"/>
              </a:rPr>
              <a:t>,</a:t>
            </a:r>
            <a:r>
              <a:rPr lang="zh-CN" altLang="en-US" sz="2400" b="1">
                <a:solidFill>
                  <a:srgbClr val="000000"/>
                </a:solidFill>
                <a:latin typeface="黑体" panose="02010609060101010101" pitchFamily="49" charset="-122"/>
                <a:ea typeface="黑体" panose="02010609060101010101" pitchFamily="49" charset="-122"/>
              </a:rPr>
              <a:t>其有代表性的成果为西蒙和纽维尔研究的启发式程序，</a:t>
            </a:r>
            <a:r>
              <a:rPr lang="en-US" altLang="zh-CN" sz="2400" b="1">
                <a:solidFill>
                  <a:srgbClr val="000000"/>
                </a:solidFill>
                <a:latin typeface="黑体" panose="02010609060101010101" pitchFamily="49" charset="-122"/>
                <a:ea typeface="黑体" panose="02010609060101010101" pitchFamily="49" charset="-122"/>
              </a:rPr>
              <a:t>LT</a:t>
            </a:r>
            <a:r>
              <a:rPr lang="zh-CN" altLang="en-US" sz="2400" b="1">
                <a:solidFill>
                  <a:srgbClr val="000000"/>
                </a:solidFill>
                <a:latin typeface="黑体" panose="02010609060101010101" pitchFamily="49" charset="-122"/>
                <a:ea typeface="黑体" panose="02010609060101010101" pitchFamily="49" charset="-122"/>
              </a:rPr>
              <a:t>逻辑理论家</a:t>
            </a:r>
            <a:r>
              <a:rPr lang="en-US" altLang="zh-CN" sz="2400" b="1">
                <a:solidFill>
                  <a:srgbClr val="000000"/>
                </a:solidFill>
                <a:latin typeface="黑体" panose="02010609060101010101" pitchFamily="49" charset="-122"/>
                <a:ea typeface="黑体" panose="02010609060101010101" pitchFamily="49" charset="-122"/>
              </a:rPr>
              <a:t>,</a:t>
            </a:r>
            <a:r>
              <a:rPr lang="zh-CN" altLang="en-US" sz="2400" b="1">
                <a:solidFill>
                  <a:srgbClr val="000000"/>
                </a:solidFill>
                <a:latin typeface="黑体" panose="02010609060101010101" pitchFamily="49" charset="-122"/>
                <a:ea typeface="黑体" panose="02010609060101010101" pitchFamily="49" charset="-122"/>
              </a:rPr>
              <a:t>它证明了</a:t>
            </a:r>
            <a:r>
              <a:rPr lang="en-US" altLang="zh-CN" sz="2400" b="1">
                <a:solidFill>
                  <a:srgbClr val="000000"/>
                </a:solidFill>
                <a:latin typeface="黑体" panose="02010609060101010101" pitchFamily="49" charset="-122"/>
                <a:ea typeface="黑体" panose="02010609060101010101" pitchFamily="49" charset="-122"/>
              </a:rPr>
              <a:t>38</a:t>
            </a:r>
            <a:r>
              <a:rPr lang="zh-CN" altLang="en-US" sz="2400" b="1">
                <a:solidFill>
                  <a:srgbClr val="000000"/>
                </a:solidFill>
                <a:latin typeface="黑体" panose="02010609060101010101" pitchFamily="49" charset="-122"/>
                <a:ea typeface="黑体" panose="02010609060101010101" pitchFamily="49" charset="-122"/>
              </a:rPr>
              <a:t>条数学定理</a:t>
            </a:r>
            <a:r>
              <a:rPr lang="en-US" altLang="zh-CN" sz="2400" b="1">
                <a:solidFill>
                  <a:srgbClr val="000000"/>
                </a:solidFill>
                <a:latin typeface="黑体" panose="02010609060101010101" pitchFamily="49" charset="-122"/>
                <a:ea typeface="黑体" panose="02010609060101010101" pitchFamily="49" charset="-122"/>
              </a:rPr>
              <a:t>,</a:t>
            </a:r>
            <a:r>
              <a:rPr lang="zh-CN" altLang="en-US" sz="2400" b="1">
                <a:solidFill>
                  <a:srgbClr val="000000"/>
                </a:solidFill>
                <a:latin typeface="黑体" panose="02010609060101010101" pitchFamily="49" charset="-122"/>
                <a:ea typeface="黑体" panose="02010609060101010101" pitchFamily="49" charset="-122"/>
              </a:rPr>
              <a:t>表明可以</a:t>
            </a:r>
            <a:r>
              <a:rPr lang="zh-CN" altLang="en-US" sz="2400" b="1">
                <a:solidFill>
                  <a:srgbClr val="FF0000"/>
                </a:solidFill>
                <a:latin typeface="黑体" panose="02010609060101010101" pitchFamily="49" charset="-122"/>
                <a:ea typeface="黑体" panose="02010609060101010101" pitchFamily="49" charset="-122"/>
              </a:rPr>
              <a:t>应用计算机研究人的思维过程</a:t>
            </a:r>
            <a:r>
              <a:rPr lang="zh-CN" altLang="en-US" sz="2400" b="1">
                <a:solidFill>
                  <a:srgbClr val="000000"/>
                </a:solidFill>
                <a:latin typeface="黑体" panose="02010609060101010101" pitchFamily="49" charset="-122"/>
                <a:ea typeface="黑体" panose="02010609060101010101" pitchFamily="49" charset="-122"/>
              </a:rPr>
              <a:t>，模拟人类智能活动。</a:t>
            </a:r>
            <a:endParaRPr lang="en-US" altLang="zh-CN" sz="2400" b="1">
              <a:solidFill>
                <a:srgbClr val="000000"/>
              </a:solidFill>
              <a:latin typeface="黑体" panose="02010609060101010101" pitchFamily="49" charset="-122"/>
              <a:ea typeface="黑体" panose="02010609060101010101" pitchFamily="49" charset="-122"/>
            </a:endParaRPr>
          </a:p>
          <a:p>
            <a:pPr marL="0" indent="0">
              <a:lnSpc>
                <a:spcPct val="160000"/>
              </a:lnSpc>
              <a:buClr>
                <a:srgbClr val="CC0000"/>
              </a:buClr>
              <a:buNone/>
            </a:pPr>
            <a:endParaRPr lang="en-US" altLang="zh-CN" sz="2400" b="1">
              <a:solidFill>
                <a:srgbClr val="000000"/>
              </a:solidFill>
              <a:latin typeface="黑体" panose="02010609060101010101" pitchFamily="49" charset="-122"/>
              <a:ea typeface="黑体" panose="02010609060101010101" pitchFamily="49" charset="-122"/>
            </a:endParaRPr>
          </a:p>
          <a:p>
            <a:pPr marL="0" indent="0">
              <a:lnSpc>
                <a:spcPct val="160000"/>
              </a:lnSpc>
              <a:buClr>
                <a:srgbClr val="CC0000"/>
              </a:buClr>
              <a:buNone/>
            </a:pPr>
            <a:endParaRPr lang="zh-CN" altLang="en-US" sz="2400" b="1">
              <a:solidFill>
                <a:srgbClr val="000000"/>
              </a:solidFill>
              <a:latin typeface="黑体" panose="02010609060101010101" pitchFamily="49" charset="-122"/>
              <a:ea typeface="黑体" panose="02010609060101010101" pitchFamily="49" charset="-122"/>
            </a:endParaRPr>
          </a:p>
        </p:txBody>
      </p:sp>
      <p:pic>
        <p:nvPicPr>
          <p:cNvPr id="5" name="图片 4">
            <a:extLst>
              <a:ext uri="{FF2B5EF4-FFF2-40B4-BE49-F238E27FC236}">
                <a16:creationId xmlns:a16="http://schemas.microsoft.com/office/drawing/2014/main" id="{5AA834F5-5841-41A8-85FF-A99DA297B6FD}"/>
              </a:ext>
            </a:extLst>
          </p:cNvPr>
          <p:cNvPicPr>
            <a:picLocks noChangeAspect="1"/>
          </p:cNvPicPr>
          <p:nvPr/>
        </p:nvPicPr>
        <p:blipFill>
          <a:blip r:embed="rId2"/>
          <a:stretch>
            <a:fillRect/>
          </a:stretch>
        </p:blipFill>
        <p:spPr>
          <a:xfrm>
            <a:off x="1187624" y="2498501"/>
            <a:ext cx="6048673" cy="4248472"/>
          </a:xfrm>
          <a:prstGeom prst="rect">
            <a:avLst/>
          </a:prstGeom>
        </p:spPr>
      </p:pic>
      <p:sp>
        <p:nvSpPr>
          <p:cNvPr id="6" name="文本框 5">
            <a:extLst>
              <a:ext uri="{FF2B5EF4-FFF2-40B4-BE49-F238E27FC236}">
                <a16:creationId xmlns:a16="http://schemas.microsoft.com/office/drawing/2014/main" id="{AE45F112-732D-4BBE-BA2D-73A076213BB9}"/>
              </a:ext>
            </a:extLst>
          </p:cNvPr>
          <p:cNvSpPr txBox="1"/>
          <p:nvPr/>
        </p:nvSpPr>
        <p:spPr>
          <a:xfrm>
            <a:off x="8337988" y="1068755"/>
            <a:ext cx="527709" cy="461665"/>
          </a:xfrm>
          <a:prstGeom prst="rect">
            <a:avLst/>
          </a:prstGeom>
          <a:noFill/>
        </p:spPr>
        <p:txBody>
          <a:bodyPr wrap="none" rtlCol="0">
            <a:spAutoFit/>
          </a:bodyPr>
          <a:lstStyle/>
          <a:p>
            <a:r>
              <a:rPr lang="en-US" sz="2400"/>
              <a:t>56</a:t>
            </a:r>
          </a:p>
        </p:txBody>
      </p:sp>
    </p:spTree>
    <p:extLst>
      <p:ext uri="{BB962C8B-B14F-4D97-AF65-F5344CB8AC3E}">
        <p14:creationId xmlns:p14="http://schemas.microsoft.com/office/powerpoint/2010/main" val="207797674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B0E6CF43-B033-4B1D-9AC6-706417574F98}"/>
              </a:ext>
            </a:extLst>
          </p:cNvPr>
          <p:cNvSpPr txBox="1"/>
          <p:nvPr/>
        </p:nvSpPr>
        <p:spPr>
          <a:xfrm>
            <a:off x="611560" y="116632"/>
            <a:ext cx="4698722" cy="584775"/>
          </a:xfrm>
          <a:prstGeom prst="rect">
            <a:avLst/>
          </a:prstGeom>
          <a:noFill/>
        </p:spPr>
        <p:txBody>
          <a:bodyPr wrap="none" rtlCol="0">
            <a:spAutoFit/>
          </a:bodyPr>
          <a:lstStyle/>
          <a:p>
            <a:r>
              <a:rPr lang="en-US" altLang="zh-CN" sz="3200">
                <a:solidFill>
                  <a:schemeClr val="bg1"/>
                </a:solidFill>
                <a:latin typeface="黑体" panose="02010609060101010101" pitchFamily="49" charset="-122"/>
                <a:ea typeface="黑体" panose="02010609060101010101" pitchFamily="49" charset="-122"/>
              </a:rPr>
              <a:t>1.3 </a:t>
            </a:r>
            <a:r>
              <a:rPr lang="zh-CN" altLang="en-US" sz="3200">
                <a:solidFill>
                  <a:schemeClr val="bg1"/>
                </a:solidFill>
                <a:latin typeface="黑体" panose="02010609060101010101" pitchFamily="49" charset="-122"/>
                <a:ea typeface="黑体" panose="02010609060101010101" pitchFamily="49" charset="-122"/>
              </a:rPr>
              <a:t>人工智能的三大学派</a:t>
            </a:r>
            <a:endParaRPr lang="en-US" sz="3200">
              <a:solidFill>
                <a:schemeClr val="bg1"/>
              </a:solidFill>
              <a:latin typeface="黑体" panose="02010609060101010101" pitchFamily="49" charset="-122"/>
              <a:ea typeface="黑体" panose="02010609060101010101" pitchFamily="49" charset="-122"/>
            </a:endParaRPr>
          </a:p>
        </p:txBody>
      </p:sp>
      <p:sp>
        <p:nvSpPr>
          <p:cNvPr id="3" name="Rectangle 3">
            <a:extLst>
              <a:ext uri="{FF2B5EF4-FFF2-40B4-BE49-F238E27FC236}">
                <a16:creationId xmlns:a16="http://schemas.microsoft.com/office/drawing/2014/main" id="{B128C955-B2C6-4FF9-9DE9-2F77059D7894}"/>
              </a:ext>
            </a:extLst>
          </p:cNvPr>
          <p:cNvSpPr txBox="1">
            <a:spLocks noChangeArrowheads="1"/>
          </p:cNvSpPr>
          <p:nvPr/>
        </p:nvSpPr>
        <p:spPr bwMode="auto">
          <a:xfrm>
            <a:off x="277020" y="848110"/>
            <a:ext cx="8866980" cy="7949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anchor="t" anchorCtr="0" compatLnSpc="1">
            <a:prstTxWarp prst="textNoShape">
              <a:avLst/>
            </a:prstTxWarp>
          </a:bodyPr>
          <a:lstStyle>
            <a:lvl1pPr marL="469900" indent="-469900" algn="l" rtl="0" fontAlgn="base">
              <a:lnSpc>
                <a:spcPct val="120000"/>
              </a:lnSpc>
              <a:spcBef>
                <a:spcPct val="40000"/>
              </a:spcBef>
              <a:spcAft>
                <a:spcPct val="0"/>
              </a:spcAft>
              <a:buClr>
                <a:schemeClr val="accent2"/>
              </a:buClr>
              <a:buFont typeface="Wingdings" panose="05000000000000000000" pitchFamily="2" charset="2"/>
              <a:buChar char="o"/>
              <a:defRPr sz="2800" kern="1200">
                <a:solidFill>
                  <a:schemeClr val="tx1"/>
                </a:solidFill>
                <a:latin typeface="+mn-lt"/>
                <a:ea typeface="+mn-ea"/>
                <a:cs typeface="+mn-cs"/>
              </a:defRPr>
            </a:lvl1pPr>
            <a:lvl2pPr marL="908050" indent="-436563" algn="l" rtl="0" fontAlgn="base">
              <a:spcBef>
                <a:spcPct val="20000"/>
              </a:spcBef>
              <a:spcAft>
                <a:spcPct val="0"/>
              </a:spcAft>
              <a:buClr>
                <a:schemeClr val="accent2"/>
              </a:buClr>
              <a:buFont typeface="Wingdings" panose="05000000000000000000" pitchFamily="2" charset="2"/>
              <a:buChar char="n"/>
              <a:defRPr sz="2600" kern="1200">
                <a:solidFill>
                  <a:schemeClr val="folHlink"/>
                </a:solidFill>
                <a:latin typeface="+mn-lt"/>
                <a:ea typeface="+mn-ea"/>
                <a:cs typeface="+mn-cs"/>
              </a:defRPr>
            </a:lvl2pPr>
            <a:lvl3pPr marL="1304925" indent="-395288" algn="l" rtl="0" fontAlgn="base">
              <a:spcBef>
                <a:spcPct val="20000"/>
              </a:spcBef>
              <a:spcAft>
                <a:spcPct val="0"/>
              </a:spcAft>
              <a:buClr>
                <a:schemeClr val="accent2"/>
              </a:buClr>
              <a:buFont typeface="Wingdings" panose="05000000000000000000" pitchFamily="2" charset="2"/>
              <a:buChar char="o"/>
              <a:defRPr sz="2300" kern="1200">
                <a:solidFill>
                  <a:srgbClr val="009900"/>
                </a:solidFill>
                <a:latin typeface="+mn-lt"/>
                <a:ea typeface="+mn-ea"/>
                <a:cs typeface="+mn-cs"/>
              </a:defRPr>
            </a:lvl3pPr>
            <a:lvl4pPr marL="1693863" indent="-387350" algn="l" rtl="0" fontAlgn="base">
              <a:spcBef>
                <a:spcPct val="20000"/>
              </a:spcBef>
              <a:spcAft>
                <a:spcPct val="0"/>
              </a:spcAft>
              <a:buClr>
                <a:schemeClr val="accent2"/>
              </a:buClr>
              <a:buFont typeface="Wingdings" panose="05000000000000000000" pitchFamily="2" charset="2"/>
              <a:buChar char="n"/>
              <a:defRPr sz="2000" kern="1200">
                <a:solidFill>
                  <a:srgbClr val="0099CC"/>
                </a:solidFill>
                <a:latin typeface="+mn-lt"/>
                <a:ea typeface="+mn-ea"/>
                <a:cs typeface="+mn-cs"/>
              </a:defRPr>
            </a:lvl4pPr>
            <a:lvl5pPr marL="2093913" indent="-398463" algn="l" rtl="0" fontAlgn="base">
              <a:spcBef>
                <a:spcPct val="25000"/>
              </a:spcBef>
              <a:spcAft>
                <a:spcPct val="0"/>
              </a:spcAft>
              <a:buClr>
                <a:schemeClr val="accent2"/>
              </a:buClr>
              <a:buFont typeface="Wingdings" panose="05000000000000000000" pitchFamily="2" charset="2"/>
              <a:buChar char="§"/>
              <a:defRPr sz="2000" kern="1200">
                <a:solidFill>
                  <a:srgbClr val="99CC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60000"/>
              </a:lnSpc>
              <a:buClr>
                <a:srgbClr val="CC0000"/>
              </a:buClr>
              <a:buNone/>
            </a:pPr>
            <a:r>
              <a:rPr lang="en-US" altLang="zh-CN" sz="2400" b="1">
                <a:solidFill>
                  <a:srgbClr val="000000"/>
                </a:solidFill>
                <a:latin typeface="黑体" panose="02010609060101010101" pitchFamily="49" charset="-122"/>
                <a:ea typeface="黑体" panose="02010609060101010101" pitchFamily="49" charset="-122"/>
              </a:rPr>
              <a:t>1.3.1 </a:t>
            </a:r>
            <a:r>
              <a:rPr lang="zh-CN" altLang="en-US" sz="2400" b="1">
                <a:solidFill>
                  <a:srgbClr val="000000"/>
                </a:solidFill>
                <a:latin typeface="黑体" panose="02010609060101010101" pitchFamily="49" charset="-122"/>
                <a:ea typeface="黑体" panose="02010609060101010101" pitchFamily="49" charset="-122"/>
              </a:rPr>
              <a:t>符号主义</a:t>
            </a:r>
            <a:endParaRPr lang="en-US" altLang="zh-CN" sz="2400" b="1">
              <a:solidFill>
                <a:srgbClr val="000000"/>
              </a:solidFill>
              <a:latin typeface="黑体" panose="02010609060101010101" pitchFamily="49" charset="-122"/>
              <a:ea typeface="黑体" panose="02010609060101010101" pitchFamily="49" charset="-122"/>
            </a:endParaRPr>
          </a:p>
          <a:p>
            <a:pPr marL="0" indent="0">
              <a:lnSpc>
                <a:spcPct val="160000"/>
              </a:lnSpc>
              <a:buClr>
                <a:srgbClr val="CC0000"/>
              </a:buClr>
              <a:buNone/>
            </a:pPr>
            <a:r>
              <a:rPr lang="zh-CN" altLang="en-US" sz="2400" b="1">
                <a:solidFill>
                  <a:srgbClr val="000000"/>
                </a:solidFill>
                <a:latin typeface="黑体" panose="02010609060101010101" pitchFamily="49" charset="-122"/>
                <a:ea typeface="黑体" panose="02010609060101010101" pitchFamily="49" charset="-122"/>
              </a:rPr>
              <a:t>符号主义之定理自动证明</a:t>
            </a:r>
          </a:p>
          <a:p>
            <a:pPr marL="0" indent="0">
              <a:lnSpc>
                <a:spcPct val="160000"/>
              </a:lnSpc>
              <a:buClr>
                <a:srgbClr val="CC0000"/>
              </a:buClr>
              <a:buNone/>
            </a:pPr>
            <a:endParaRPr lang="en-US" altLang="zh-CN" sz="2400" b="1">
              <a:solidFill>
                <a:srgbClr val="000000"/>
              </a:solidFill>
              <a:latin typeface="黑体" panose="02010609060101010101" pitchFamily="49" charset="-122"/>
              <a:ea typeface="黑体" panose="02010609060101010101" pitchFamily="49" charset="-122"/>
            </a:endParaRPr>
          </a:p>
          <a:p>
            <a:pPr marL="0" indent="0">
              <a:lnSpc>
                <a:spcPct val="160000"/>
              </a:lnSpc>
              <a:buClr>
                <a:srgbClr val="CC0000"/>
              </a:buClr>
              <a:buNone/>
            </a:pPr>
            <a:endParaRPr lang="en-US" altLang="zh-CN" sz="2400" b="1">
              <a:solidFill>
                <a:srgbClr val="000000"/>
              </a:solidFill>
              <a:latin typeface="黑体" panose="02010609060101010101" pitchFamily="49" charset="-122"/>
              <a:ea typeface="黑体" panose="02010609060101010101" pitchFamily="49" charset="-122"/>
            </a:endParaRPr>
          </a:p>
          <a:p>
            <a:pPr marL="0" indent="0">
              <a:lnSpc>
                <a:spcPct val="160000"/>
              </a:lnSpc>
              <a:buClr>
                <a:srgbClr val="CC0000"/>
              </a:buClr>
              <a:buNone/>
            </a:pPr>
            <a:endParaRPr lang="en-US" altLang="zh-CN" sz="2400" b="1">
              <a:solidFill>
                <a:srgbClr val="000000"/>
              </a:solidFill>
              <a:latin typeface="黑体" panose="02010609060101010101" pitchFamily="49" charset="-122"/>
              <a:ea typeface="黑体" panose="02010609060101010101" pitchFamily="49" charset="-122"/>
            </a:endParaRPr>
          </a:p>
          <a:p>
            <a:pPr marL="0" indent="0">
              <a:lnSpc>
                <a:spcPct val="160000"/>
              </a:lnSpc>
              <a:buClr>
                <a:srgbClr val="CC0000"/>
              </a:buClr>
              <a:buNone/>
            </a:pPr>
            <a:endParaRPr lang="zh-CN" altLang="en-US" sz="2400" b="1">
              <a:solidFill>
                <a:srgbClr val="000000"/>
              </a:solidFill>
              <a:latin typeface="黑体" panose="02010609060101010101" pitchFamily="49" charset="-122"/>
              <a:ea typeface="黑体" panose="02010609060101010101" pitchFamily="49" charset="-122"/>
            </a:endParaRPr>
          </a:p>
        </p:txBody>
      </p:sp>
      <p:pic>
        <p:nvPicPr>
          <p:cNvPr id="5" name="图片 4">
            <a:extLst>
              <a:ext uri="{FF2B5EF4-FFF2-40B4-BE49-F238E27FC236}">
                <a16:creationId xmlns:a16="http://schemas.microsoft.com/office/drawing/2014/main" id="{A0BA9690-6D31-4CCE-BC08-9EE5EAA1F57E}"/>
              </a:ext>
            </a:extLst>
          </p:cNvPr>
          <p:cNvPicPr>
            <a:picLocks noChangeAspect="1"/>
          </p:cNvPicPr>
          <p:nvPr/>
        </p:nvPicPr>
        <p:blipFill>
          <a:blip r:embed="rId2"/>
          <a:stretch>
            <a:fillRect/>
          </a:stretch>
        </p:blipFill>
        <p:spPr>
          <a:xfrm>
            <a:off x="603976" y="2348880"/>
            <a:ext cx="2190476" cy="3209524"/>
          </a:xfrm>
          <a:prstGeom prst="rect">
            <a:avLst/>
          </a:prstGeom>
        </p:spPr>
      </p:pic>
      <p:sp>
        <p:nvSpPr>
          <p:cNvPr id="6" name="文本框 5">
            <a:extLst>
              <a:ext uri="{FF2B5EF4-FFF2-40B4-BE49-F238E27FC236}">
                <a16:creationId xmlns:a16="http://schemas.microsoft.com/office/drawing/2014/main" id="{6EAB0011-2EB1-4207-ABC6-BDEA1E81305C}"/>
              </a:ext>
            </a:extLst>
          </p:cNvPr>
          <p:cNvSpPr txBox="1"/>
          <p:nvPr/>
        </p:nvSpPr>
        <p:spPr>
          <a:xfrm>
            <a:off x="2762269" y="2421131"/>
            <a:ext cx="6049831" cy="1231043"/>
          </a:xfrm>
          <a:prstGeom prst="rect">
            <a:avLst/>
          </a:prstGeom>
          <a:noFill/>
        </p:spPr>
        <p:txBody>
          <a:bodyPr wrap="square" rtlCol="0">
            <a:spAutoFit/>
          </a:bodyPr>
          <a:lstStyle/>
          <a:p>
            <a:pPr marL="522605" indent="-342900" algn="just">
              <a:lnSpc>
                <a:spcPct val="107000"/>
              </a:lnSpc>
              <a:spcAft>
                <a:spcPts val="800"/>
              </a:spcAft>
              <a:buFont typeface="Wingdings" panose="05000000000000000000" pitchFamily="2" charset="2"/>
              <a:buChar char="Ø"/>
            </a:pPr>
            <a:r>
              <a:rPr lang="en-US" sz="2400" b="1">
                <a:latin typeface="黑体" panose="02010609060101010101" pitchFamily="49" charset="-122"/>
                <a:ea typeface="黑体" panose="02010609060101010101" pitchFamily="49" charset="-122"/>
                <a:cs typeface="Arial" panose="020B0604020202020204" pitchFamily="34" charset="0"/>
              </a:rPr>
              <a:t>1958</a:t>
            </a:r>
            <a:r>
              <a:rPr lang="zh-CN" altLang="en-US" sz="2400" b="1">
                <a:latin typeface="黑体" panose="02010609060101010101" pitchFamily="49" charset="-122"/>
                <a:ea typeface="黑体" panose="02010609060101010101" pitchFamily="49" charset="-122"/>
                <a:cs typeface="Arial" panose="020B0604020202020204" pitchFamily="34" charset="0"/>
              </a:rPr>
              <a:t>年，美籍华人哲学家王浩在</a:t>
            </a:r>
            <a:r>
              <a:rPr lang="en-US" altLang="zh-CN" sz="2400" b="1">
                <a:latin typeface="黑体" panose="02010609060101010101" pitchFamily="49" charset="-122"/>
                <a:ea typeface="黑体" panose="02010609060101010101" pitchFamily="49" charset="-122"/>
                <a:cs typeface="Arial" panose="020B0604020202020204" pitchFamily="34" charset="0"/>
              </a:rPr>
              <a:t>IBM-704</a:t>
            </a:r>
            <a:r>
              <a:rPr lang="zh-CN" altLang="en-US" sz="2400" b="1">
                <a:latin typeface="黑体" panose="02010609060101010101" pitchFamily="49" charset="-122"/>
                <a:ea typeface="黑体" panose="02010609060101010101" pitchFamily="49" charset="-122"/>
                <a:cs typeface="Arial" panose="020B0604020202020204" pitchFamily="34" charset="0"/>
              </a:rPr>
              <a:t>上用了</a:t>
            </a:r>
            <a:r>
              <a:rPr lang="en-US" altLang="zh-CN" sz="2400" b="1">
                <a:solidFill>
                  <a:srgbClr val="FF0000"/>
                </a:solidFill>
                <a:latin typeface="黑体" panose="02010609060101010101" pitchFamily="49" charset="-122"/>
                <a:ea typeface="黑体" panose="02010609060101010101" pitchFamily="49" charset="-122"/>
                <a:cs typeface="Arial" panose="020B0604020202020204" pitchFamily="34" charset="0"/>
              </a:rPr>
              <a:t>9</a:t>
            </a:r>
            <a:r>
              <a:rPr lang="zh-CN" altLang="en-US" sz="2400" b="1">
                <a:solidFill>
                  <a:srgbClr val="FF0000"/>
                </a:solidFill>
                <a:latin typeface="黑体" panose="02010609060101010101" pitchFamily="49" charset="-122"/>
                <a:ea typeface="黑体" panose="02010609060101010101" pitchFamily="49" charset="-122"/>
                <a:cs typeface="Arial" panose="020B0604020202020204" pitchFamily="34" charset="0"/>
              </a:rPr>
              <a:t>分钟</a:t>
            </a:r>
            <a:r>
              <a:rPr lang="zh-CN" altLang="en-US" sz="2400" b="1">
                <a:latin typeface="黑体" panose="02010609060101010101" pitchFamily="49" charset="-122"/>
                <a:ea typeface="黑体" panose="02010609060101010101" pitchFamily="49" charset="-122"/>
                <a:cs typeface="Arial" panose="020B0604020202020204" pitchFamily="34" charset="0"/>
              </a:rPr>
              <a:t>证明了</a:t>
            </a:r>
            <a:r>
              <a:rPr lang="en-US" altLang="zh-CN" sz="2400" b="1">
                <a:latin typeface="黑体" panose="02010609060101010101" pitchFamily="49" charset="-122"/>
                <a:ea typeface="黑体" panose="02010609060101010101" pitchFamily="49" charset="-122"/>
                <a:cs typeface="Arial" panose="020B0604020202020204" pitchFamily="34" charset="0"/>
              </a:rPr>
              <a:t>【</a:t>
            </a:r>
            <a:r>
              <a:rPr lang="zh-CN" altLang="en-US" sz="2400" b="1">
                <a:latin typeface="黑体" panose="02010609060101010101" pitchFamily="49" charset="-122"/>
                <a:ea typeface="黑体" panose="02010609060101010101" pitchFamily="49" charset="-122"/>
                <a:cs typeface="Arial" panose="020B0604020202020204" pitchFamily="34" charset="0"/>
              </a:rPr>
              <a:t>数学原理</a:t>
            </a:r>
            <a:r>
              <a:rPr lang="en-US" altLang="zh-CN" sz="2400" b="1">
                <a:latin typeface="黑体" panose="02010609060101010101" pitchFamily="49" charset="-122"/>
                <a:ea typeface="黑体" panose="02010609060101010101" pitchFamily="49" charset="-122"/>
                <a:cs typeface="Arial" panose="020B0604020202020204" pitchFamily="34" charset="0"/>
              </a:rPr>
              <a:t>】</a:t>
            </a:r>
            <a:r>
              <a:rPr lang="zh-CN" altLang="en-US" sz="2400" b="1">
                <a:latin typeface="黑体" panose="02010609060101010101" pitchFamily="49" charset="-122"/>
                <a:ea typeface="黑体" panose="02010609060101010101" pitchFamily="49" charset="-122"/>
                <a:cs typeface="Arial" panose="020B0604020202020204" pitchFamily="34" charset="0"/>
              </a:rPr>
              <a:t>中一阶逻辑的全部定理。</a:t>
            </a:r>
            <a:r>
              <a:rPr lang="en-US" altLang="zh-CN" sz="2400" b="1">
                <a:latin typeface="黑体" panose="02010609060101010101" pitchFamily="49" charset="-122"/>
                <a:ea typeface="黑体" panose="02010609060101010101" pitchFamily="49" charset="-122"/>
                <a:cs typeface="Arial" panose="020B0604020202020204" pitchFamily="34" charset="0"/>
              </a:rPr>
              <a:t>(</a:t>
            </a:r>
            <a:r>
              <a:rPr lang="zh-CN" altLang="en-US" sz="2400" b="1">
                <a:latin typeface="黑体" panose="02010609060101010101" pitchFamily="49" charset="-122"/>
                <a:ea typeface="黑体" panose="02010609060101010101" pitchFamily="49" charset="-122"/>
                <a:cs typeface="Arial" panose="020B0604020202020204" pitchFamily="34" charset="0"/>
              </a:rPr>
              <a:t>共</a:t>
            </a:r>
            <a:r>
              <a:rPr lang="en-US" sz="2400" b="1">
                <a:latin typeface="黑体" panose="02010609060101010101" pitchFamily="49" charset="-122"/>
                <a:ea typeface="黑体" panose="02010609060101010101" pitchFamily="49" charset="-122"/>
                <a:cs typeface="Arial" panose="020B0604020202020204" pitchFamily="34" charset="0"/>
              </a:rPr>
              <a:t>220</a:t>
            </a:r>
            <a:r>
              <a:rPr lang="zh-CN" altLang="en-US" sz="2400" b="1">
                <a:latin typeface="黑体" panose="02010609060101010101" pitchFamily="49" charset="-122"/>
                <a:ea typeface="黑体" panose="02010609060101010101" pitchFamily="49" charset="-122"/>
                <a:cs typeface="Arial" panose="020B0604020202020204" pitchFamily="34" charset="0"/>
              </a:rPr>
              <a:t>条定理</a:t>
            </a:r>
            <a:r>
              <a:rPr lang="en-US" altLang="zh-CN" sz="2400" b="1">
                <a:latin typeface="黑体" panose="02010609060101010101" pitchFamily="49" charset="-122"/>
                <a:ea typeface="黑体" panose="02010609060101010101" pitchFamily="49" charset="-122"/>
                <a:cs typeface="Arial" panose="020B0604020202020204" pitchFamily="34" charset="0"/>
              </a:rPr>
              <a:t>)</a:t>
            </a:r>
            <a:endParaRPr lang="en-US" sz="2400" b="1">
              <a:latin typeface="黑体" panose="02010609060101010101" pitchFamily="49" charset="-122"/>
              <a:ea typeface="黑体" panose="02010609060101010101" pitchFamily="49" charset="-122"/>
              <a:cs typeface="Arial" panose="020B0604020202020204" pitchFamily="34" charset="0"/>
            </a:endParaRPr>
          </a:p>
        </p:txBody>
      </p:sp>
      <p:sp>
        <p:nvSpPr>
          <p:cNvPr id="7" name="文本框 6">
            <a:extLst>
              <a:ext uri="{FF2B5EF4-FFF2-40B4-BE49-F238E27FC236}">
                <a16:creationId xmlns:a16="http://schemas.microsoft.com/office/drawing/2014/main" id="{691CB0D0-C645-4ABB-B18A-1B0BAA8DB85B}"/>
              </a:ext>
            </a:extLst>
          </p:cNvPr>
          <p:cNvSpPr txBox="1"/>
          <p:nvPr/>
        </p:nvSpPr>
        <p:spPr>
          <a:xfrm>
            <a:off x="8337988" y="1068755"/>
            <a:ext cx="527709" cy="461665"/>
          </a:xfrm>
          <a:prstGeom prst="rect">
            <a:avLst/>
          </a:prstGeom>
          <a:noFill/>
        </p:spPr>
        <p:txBody>
          <a:bodyPr wrap="none" rtlCol="0">
            <a:spAutoFit/>
          </a:bodyPr>
          <a:lstStyle/>
          <a:p>
            <a:r>
              <a:rPr lang="en-US" sz="2400"/>
              <a:t>57</a:t>
            </a:r>
          </a:p>
        </p:txBody>
      </p:sp>
      <p:sp>
        <p:nvSpPr>
          <p:cNvPr id="8" name="文本框 7">
            <a:extLst>
              <a:ext uri="{FF2B5EF4-FFF2-40B4-BE49-F238E27FC236}">
                <a16:creationId xmlns:a16="http://schemas.microsoft.com/office/drawing/2014/main" id="{3C65DC52-97F0-4D5D-AC5D-C5FD6F1CEE5D}"/>
              </a:ext>
            </a:extLst>
          </p:cNvPr>
          <p:cNvSpPr txBox="1"/>
          <p:nvPr/>
        </p:nvSpPr>
        <p:spPr>
          <a:xfrm>
            <a:off x="2762269" y="4005064"/>
            <a:ext cx="5724182" cy="1231043"/>
          </a:xfrm>
          <a:prstGeom prst="rect">
            <a:avLst/>
          </a:prstGeom>
          <a:noFill/>
        </p:spPr>
        <p:txBody>
          <a:bodyPr wrap="square">
            <a:spAutoFit/>
          </a:bodyPr>
          <a:lstStyle/>
          <a:p>
            <a:pPr marL="522605" indent="-342900" algn="just">
              <a:lnSpc>
                <a:spcPct val="107000"/>
              </a:lnSpc>
              <a:spcAft>
                <a:spcPts val="800"/>
              </a:spcAft>
              <a:buFont typeface="Wingdings" panose="05000000000000000000" pitchFamily="2" charset="2"/>
              <a:buChar char="Ø"/>
            </a:pPr>
            <a:r>
              <a:rPr lang="en-US" sz="2400" b="1">
                <a:effectLst/>
                <a:latin typeface="黑体" panose="02010609060101010101" pitchFamily="49" charset="-122"/>
                <a:ea typeface="黑体" panose="02010609060101010101" pitchFamily="49" charset="-122"/>
                <a:cs typeface="Arial" panose="020B0604020202020204" pitchFamily="34" charset="0"/>
              </a:rPr>
              <a:t>1960</a:t>
            </a:r>
            <a:r>
              <a:rPr lang="zh-CN" sz="2400" b="1">
                <a:effectLst/>
                <a:latin typeface="黑体" panose="02010609060101010101" pitchFamily="49" charset="-122"/>
                <a:ea typeface="黑体" panose="02010609060101010101" pitchFamily="49" charset="-122"/>
                <a:cs typeface="Arial" panose="020B0604020202020204" pitchFamily="34" charset="0"/>
              </a:rPr>
              <a:t>年，王浩在</a:t>
            </a:r>
            <a:r>
              <a:rPr lang="en-US" sz="2400" b="1">
                <a:effectLst/>
                <a:latin typeface="黑体" panose="02010609060101010101" pitchFamily="49" charset="-122"/>
                <a:ea typeface="黑体" panose="02010609060101010101" pitchFamily="49" charset="-122"/>
                <a:cs typeface="Arial" panose="020B0604020202020204" pitchFamily="34" charset="0"/>
              </a:rPr>
              <a:t>IBM</a:t>
            </a:r>
            <a:r>
              <a:rPr lang="zh-CN" sz="2400" b="1">
                <a:effectLst/>
                <a:latin typeface="黑体" panose="02010609060101010101" pitchFamily="49" charset="-122"/>
                <a:ea typeface="黑体" panose="02010609060101010101" pitchFamily="49" charset="-122"/>
                <a:cs typeface="Arial" panose="020B0604020202020204" pitchFamily="34" charset="0"/>
              </a:rPr>
              <a:t>研究与发展年报上发表了题为迈向数学机械化的文章，</a:t>
            </a:r>
            <a:r>
              <a:rPr lang="zh-CN" sz="2400" b="1">
                <a:solidFill>
                  <a:srgbClr val="FF0000"/>
                </a:solidFill>
                <a:effectLst/>
                <a:latin typeface="黑体" panose="02010609060101010101" pitchFamily="49" charset="-122"/>
                <a:ea typeface="黑体" panose="02010609060101010101" pitchFamily="49" charset="-122"/>
                <a:cs typeface="Arial" panose="020B0604020202020204" pitchFamily="34" charset="0"/>
              </a:rPr>
              <a:t>首次提出数学机械化一词</a:t>
            </a:r>
            <a:r>
              <a:rPr lang="zh-CN" sz="2400" b="1">
                <a:effectLst/>
                <a:latin typeface="黑体" panose="02010609060101010101" pitchFamily="49" charset="-122"/>
                <a:ea typeface="黑体" panose="02010609060101010101" pitchFamily="49" charset="-122"/>
                <a:cs typeface="Arial" panose="020B0604020202020204" pitchFamily="34" charset="0"/>
              </a:rPr>
              <a:t>。</a:t>
            </a:r>
            <a:endParaRPr lang="en-US" sz="2400" b="1">
              <a:effectLst/>
              <a:latin typeface="黑体" panose="02010609060101010101" pitchFamily="49" charset="-122"/>
              <a:ea typeface="黑体" panose="02010609060101010101" pitchFamily="49" charset="-122"/>
              <a:cs typeface="Arial" panose="020B0604020202020204" pitchFamily="34" charset="0"/>
            </a:endParaRPr>
          </a:p>
        </p:txBody>
      </p:sp>
    </p:spTree>
    <p:extLst>
      <p:ext uri="{BB962C8B-B14F-4D97-AF65-F5344CB8AC3E}">
        <p14:creationId xmlns:p14="http://schemas.microsoft.com/office/powerpoint/2010/main" val="347214348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B0E6CF43-B033-4B1D-9AC6-706417574F98}"/>
              </a:ext>
            </a:extLst>
          </p:cNvPr>
          <p:cNvSpPr txBox="1"/>
          <p:nvPr/>
        </p:nvSpPr>
        <p:spPr>
          <a:xfrm>
            <a:off x="611560" y="116632"/>
            <a:ext cx="4698722" cy="584775"/>
          </a:xfrm>
          <a:prstGeom prst="rect">
            <a:avLst/>
          </a:prstGeom>
          <a:noFill/>
        </p:spPr>
        <p:txBody>
          <a:bodyPr wrap="none" rtlCol="0">
            <a:spAutoFit/>
          </a:bodyPr>
          <a:lstStyle/>
          <a:p>
            <a:r>
              <a:rPr lang="en-US" altLang="zh-CN" sz="3200">
                <a:solidFill>
                  <a:schemeClr val="bg1"/>
                </a:solidFill>
                <a:latin typeface="黑体" panose="02010609060101010101" pitchFamily="49" charset="-122"/>
                <a:ea typeface="黑体" panose="02010609060101010101" pitchFamily="49" charset="-122"/>
              </a:rPr>
              <a:t>1.3 </a:t>
            </a:r>
            <a:r>
              <a:rPr lang="zh-CN" altLang="en-US" sz="3200">
                <a:solidFill>
                  <a:schemeClr val="bg1"/>
                </a:solidFill>
                <a:latin typeface="黑体" panose="02010609060101010101" pitchFamily="49" charset="-122"/>
                <a:ea typeface="黑体" panose="02010609060101010101" pitchFamily="49" charset="-122"/>
              </a:rPr>
              <a:t>人工智能的三大学派</a:t>
            </a:r>
            <a:endParaRPr lang="en-US" sz="3200">
              <a:solidFill>
                <a:schemeClr val="bg1"/>
              </a:solidFill>
              <a:latin typeface="黑体" panose="02010609060101010101" pitchFamily="49" charset="-122"/>
              <a:ea typeface="黑体" panose="02010609060101010101" pitchFamily="49" charset="-122"/>
            </a:endParaRPr>
          </a:p>
        </p:txBody>
      </p:sp>
      <p:sp>
        <p:nvSpPr>
          <p:cNvPr id="3" name="Rectangle 3">
            <a:extLst>
              <a:ext uri="{FF2B5EF4-FFF2-40B4-BE49-F238E27FC236}">
                <a16:creationId xmlns:a16="http://schemas.microsoft.com/office/drawing/2014/main" id="{B128C955-B2C6-4FF9-9DE9-2F77059D7894}"/>
              </a:ext>
            </a:extLst>
          </p:cNvPr>
          <p:cNvSpPr txBox="1">
            <a:spLocks noChangeArrowheads="1"/>
          </p:cNvSpPr>
          <p:nvPr/>
        </p:nvSpPr>
        <p:spPr bwMode="auto">
          <a:xfrm>
            <a:off x="138510" y="902092"/>
            <a:ext cx="8866980" cy="7949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anchor="t" anchorCtr="0" compatLnSpc="1">
            <a:prstTxWarp prst="textNoShape">
              <a:avLst/>
            </a:prstTxWarp>
          </a:bodyPr>
          <a:lstStyle>
            <a:lvl1pPr marL="469900" indent="-469900" algn="l" rtl="0" fontAlgn="base">
              <a:lnSpc>
                <a:spcPct val="120000"/>
              </a:lnSpc>
              <a:spcBef>
                <a:spcPct val="40000"/>
              </a:spcBef>
              <a:spcAft>
                <a:spcPct val="0"/>
              </a:spcAft>
              <a:buClr>
                <a:schemeClr val="accent2"/>
              </a:buClr>
              <a:buFont typeface="Wingdings" panose="05000000000000000000" pitchFamily="2" charset="2"/>
              <a:buChar char="o"/>
              <a:defRPr sz="2800" kern="1200">
                <a:solidFill>
                  <a:schemeClr val="tx1"/>
                </a:solidFill>
                <a:latin typeface="+mn-lt"/>
                <a:ea typeface="+mn-ea"/>
                <a:cs typeface="+mn-cs"/>
              </a:defRPr>
            </a:lvl1pPr>
            <a:lvl2pPr marL="908050" indent="-436563" algn="l" rtl="0" fontAlgn="base">
              <a:spcBef>
                <a:spcPct val="20000"/>
              </a:spcBef>
              <a:spcAft>
                <a:spcPct val="0"/>
              </a:spcAft>
              <a:buClr>
                <a:schemeClr val="accent2"/>
              </a:buClr>
              <a:buFont typeface="Wingdings" panose="05000000000000000000" pitchFamily="2" charset="2"/>
              <a:buChar char="n"/>
              <a:defRPr sz="2600" kern="1200">
                <a:solidFill>
                  <a:schemeClr val="folHlink"/>
                </a:solidFill>
                <a:latin typeface="+mn-lt"/>
                <a:ea typeface="+mn-ea"/>
                <a:cs typeface="+mn-cs"/>
              </a:defRPr>
            </a:lvl2pPr>
            <a:lvl3pPr marL="1304925" indent="-395288" algn="l" rtl="0" fontAlgn="base">
              <a:spcBef>
                <a:spcPct val="20000"/>
              </a:spcBef>
              <a:spcAft>
                <a:spcPct val="0"/>
              </a:spcAft>
              <a:buClr>
                <a:schemeClr val="accent2"/>
              </a:buClr>
              <a:buFont typeface="Wingdings" panose="05000000000000000000" pitchFamily="2" charset="2"/>
              <a:buChar char="o"/>
              <a:defRPr sz="2300" kern="1200">
                <a:solidFill>
                  <a:srgbClr val="009900"/>
                </a:solidFill>
                <a:latin typeface="+mn-lt"/>
                <a:ea typeface="+mn-ea"/>
                <a:cs typeface="+mn-cs"/>
              </a:defRPr>
            </a:lvl3pPr>
            <a:lvl4pPr marL="1693863" indent="-387350" algn="l" rtl="0" fontAlgn="base">
              <a:spcBef>
                <a:spcPct val="20000"/>
              </a:spcBef>
              <a:spcAft>
                <a:spcPct val="0"/>
              </a:spcAft>
              <a:buClr>
                <a:schemeClr val="accent2"/>
              </a:buClr>
              <a:buFont typeface="Wingdings" panose="05000000000000000000" pitchFamily="2" charset="2"/>
              <a:buChar char="n"/>
              <a:defRPr sz="2000" kern="1200">
                <a:solidFill>
                  <a:srgbClr val="0099CC"/>
                </a:solidFill>
                <a:latin typeface="+mn-lt"/>
                <a:ea typeface="+mn-ea"/>
                <a:cs typeface="+mn-cs"/>
              </a:defRPr>
            </a:lvl4pPr>
            <a:lvl5pPr marL="2093913" indent="-398463" algn="l" rtl="0" fontAlgn="base">
              <a:spcBef>
                <a:spcPct val="25000"/>
              </a:spcBef>
              <a:spcAft>
                <a:spcPct val="0"/>
              </a:spcAft>
              <a:buClr>
                <a:schemeClr val="accent2"/>
              </a:buClr>
              <a:buFont typeface="Wingdings" panose="05000000000000000000" pitchFamily="2" charset="2"/>
              <a:buChar char="§"/>
              <a:defRPr sz="2000" kern="1200">
                <a:solidFill>
                  <a:srgbClr val="99CC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Clr>
                <a:srgbClr val="CC0000"/>
              </a:buClr>
              <a:buNone/>
            </a:pPr>
            <a:r>
              <a:rPr lang="en-US" altLang="zh-CN" sz="2400" b="1">
                <a:solidFill>
                  <a:srgbClr val="000000"/>
                </a:solidFill>
                <a:latin typeface="黑体" panose="02010609060101010101" pitchFamily="49" charset="-122"/>
                <a:ea typeface="黑体" panose="02010609060101010101" pitchFamily="49" charset="-122"/>
              </a:rPr>
              <a:t>1.3.1 </a:t>
            </a:r>
            <a:r>
              <a:rPr lang="zh-CN" altLang="en-US" sz="2400" b="1">
                <a:solidFill>
                  <a:srgbClr val="000000"/>
                </a:solidFill>
                <a:latin typeface="黑体" panose="02010609060101010101" pitchFamily="49" charset="-122"/>
                <a:ea typeface="黑体" panose="02010609060101010101" pitchFamily="49" charset="-122"/>
              </a:rPr>
              <a:t>符号主义</a:t>
            </a:r>
          </a:p>
          <a:p>
            <a:pPr marL="0" indent="0">
              <a:lnSpc>
                <a:spcPct val="100000"/>
              </a:lnSpc>
              <a:buClr>
                <a:srgbClr val="CC0000"/>
              </a:buClr>
              <a:buNone/>
            </a:pPr>
            <a:r>
              <a:rPr lang="zh-CN" altLang="en-US" sz="2400" b="1">
                <a:solidFill>
                  <a:srgbClr val="000000"/>
                </a:solidFill>
                <a:latin typeface="黑体" panose="02010609060101010101" pitchFamily="49" charset="-122"/>
                <a:ea typeface="黑体" panose="02010609060101010101" pitchFamily="49" charset="-122"/>
              </a:rPr>
              <a:t>在几何定理的自动证明方面，我国科学家吴文俊先生为了弘扬中国数学构造性、算法化的传统，</a:t>
            </a:r>
            <a:r>
              <a:rPr lang="zh-CN" altLang="en-US" sz="2400" b="1">
                <a:solidFill>
                  <a:srgbClr val="FF0000"/>
                </a:solidFill>
                <a:latin typeface="黑体" panose="02010609060101010101" pitchFamily="49" charset="-122"/>
                <a:ea typeface="黑体" panose="02010609060101010101" pitchFamily="49" charset="-122"/>
              </a:rPr>
              <a:t>将数学尤其是代数几何与计算机科学相结合，开创了机器几何定理证明的方向</a:t>
            </a:r>
            <a:r>
              <a:rPr lang="zh-CN" altLang="en-US" sz="2400" b="1">
                <a:solidFill>
                  <a:srgbClr val="000000"/>
                </a:solidFill>
                <a:latin typeface="黑体" panose="02010609060101010101" pitchFamily="49" charset="-122"/>
                <a:ea typeface="黑体" panose="02010609060101010101" pitchFamily="49" charset="-122"/>
              </a:rPr>
              <a:t>，推动了数学机械化的发展。</a:t>
            </a:r>
            <a:endParaRPr lang="en-US" altLang="zh-CN" sz="2400" b="1">
              <a:solidFill>
                <a:srgbClr val="000000"/>
              </a:solidFill>
              <a:latin typeface="黑体" panose="02010609060101010101" pitchFamily="49" charset="-122"/>
              <a:ea typeface="黑体" panose="02010609060101010101" pitchFamily="49" charset="-122"/>
            </a:endParaRPr>
          </a:p>
          <a:p>
            <a:pPr marL="0" indent="0">
              <a:lnSpc>
                <a:spcPct val="160000"/>
              </a:lnSpc>
              <a:buClr>
                <a:srgbClr val="CC0000"/>
              </a:buClr>
              <a:buNone/>
            </a:pPr>
            <a:endParaRPr lang="en-US" altLang="zh-CN" sz="2400" b="1">
              <a:solidFill>
                <a:srgbClr val="000000"/>
              </a:solidFill>
              <a:latin typeface="黑体" panose="02010609060101010101" pitchFamily="49" charset="-122"/>
              <a:ea typeface="黑体" panose="02010609060101010101" pitchFamily="49" charset="-122"/>
            </a:endParaRPr>
          </a:p>
          <a:p>
            <a:pPr marL="0" indent="0">
              <a:lnSpc>
                <a:spcPct val="160000"/>
              </a:lnSpc>
              <a:buClr>
                <a:srgbClr val="CC0000"/>
              </a:buClr>
              <a:buNone/>
            </a:pPr>
            <a:endParaRPr lang="en-US" altLang="zh-CN" sz="2400" b="1">
              <a:solidFill>
                <a:srgbClr val="000000"/>
              </a:solidFill>
              <a:latin typeface="黑体" panose="02010609060101010101" pitchFamily="49" charset="-122"/>
              <a:ea typeface="黑体" panose="02010609060101010101" pitchFamily="49" charset="-122"/>
            </a:endParaRPr>
          </a:p>
          <a:p>
            <a:pPr marL="0" indent="0">
              <a:lnSpc>
                <a:spcPct val="160000"/>
              </a:lnSpc>
              <a:buClr>
                <a:srgbClr val="CC0000"/>
              </a:buClr>
              <a:buNone/>
            </a:pPr>
            <a:endParaRPr lang="zh-CN" altLang="en-US" sz="2400" b="1">
              <a:solidFill>
                <a:srgbClr val="000000"/>
              </a:solidFill>
              <a:latin typeface="黑体" panose="02010609060101010101" pitchFamily="49" charset="-122"/>
              <a:ea typeface="黑体" panose="02010609060101010101" pitchFamily="49" charset="-122"/>
            </a:endParaRPr>
          </a:p>
        </p:txBody>
      </p:sp>
      <p:pic>
        <p:nvPicPr>
          <p:cNvPr id="5" name="图片 4">
            <a:extLst>
              <a:ext uri="{FF2B5EF4-FFF2-40B4-BE49-F238E27FC236}">
                <a16:creationId xmlns:a16="http://schemas.microsoft.com/office/drawing/2014/main" id="{9E15C152-99B0-46FD-82A6-8C9329819AAC}"/>
              </a:ext>
            </a:extLst>
          </p:cNvPr>
          <p:cNvPicPr>
            <a:picLocks noChangeAspect="1"/>
          </p:cNvPicPr>
          <p:nvPr/>
        </p:nvPicPr>
        <p:blipFill>
          <a:blip r:embed="rId2"/>
          <a:stretch>
            <a:fillRect/>
          </a:stretch>
        </p:blipFill>
        <p:spPr>
          <a:xfrm>
            <a:off x="1448085" y="3212976"/>
            <a:ext cx="6247830" cy="2964298"/>
          </a:xfrm>
          <a:prstGeom prst="rect">
            <a:avLst/>
          </a:prstGeom>
        </p:spPr>
      </p:pic>
      <p:sp>
        <p:nvSpPr>
          <p:cNvPr id="6" name="文本框 5">
            <a:extLst>
              <a:ext uri="{FF2B5EF4-FFF2-40B4-BE49-F238E27FC236}">
                <a16:creationId xmlns:a16="http://schemas.microsoft.com/office/drawing/2014/main" id="{B85BA8B7-464E-4339-8A83-6D484ED49863}"/>
              </a:ext>
            </a:extLst>
          </p:cNvPr>
          <p:cNvSpPr txBox="1"/>
          <p:nvPr/>
        </p:nvSpPr>
        <p:spPr>
          <a:xfrm>
            <a:off x="8337988" y="1068755"/>
            <a:ext cx="527709" cy="461665"/>
          </a:xfrm>
          <a:prstGeom prst="rect">
            <a:avLst/>
          </a:prstGeom>
          <a:noFill/>
        </p:spPr>
        <p:txBody>
          <a:bodyPr wrap="none" rtlCol="0">
            <a:spAutoFit/>
          </a:bodyPr>
          <a:lstStyle/>
          <a:p>
            <a:r>
              <a:rPr lang="en-US" sz="2400"/>
              <a:t>58</a:t>
            </a:r>
          </a:p>
        </p:txBody>
      </p:sp>
    </p:spTree>
    <p:extLst>
      <p:ext uri="{BB962C8B-B14F-4D97-AF65-F5344CB8AC3E}">
        <p14:creationId xmlns:p14="http://schemas.microsoft.com/office/powerpoint/2010/main" val="130974017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B0E6CF43-B033-4B1D-9AC6-706417574F98}"/>
              </a:ext>
            </a:extLst>
          </p:cNvPr>
          <p:cNvSpPr txBox="1"/>
          <p:nvPr/>
        </p:nvSpPr>
        <p:spPr>
          <a:xfrm>
            <a:off x="611560" y="116632"/>
            <a:ext cx="4698722" cy="584775"/>
          </a:xfrm>
          <a:prstGeom prst="rect">
            <a:avLst/>
          </a:prstGeom>
          <a:noFill/>
        </p:spPr>
        <p:txBody>
          <a:bodyPr wrap="none" rtlCol="0">
            <a:spAutoFit/>
          </a:bodyPr>
          <a:lstStyle/>
          <a:p>
            <a:r>
              <a:rPr lang="en-US" altLang="zh-CN" sz="3200">
                <a:solidFill>
                  <a:schemeClr val="bg1"/>
                </a:solidFill>
                <a:latin typeface="黑体" panose="02010609060101010101" pitchFamily="49" charset="-122"/>
                <a:ea typeface="黑体" panose="02010609060101010101" pitchFamily="49" charset="-122"/>
              </a:rPr>
              <a:t>1.3 </a:t>
            </a:r>
            <a:r>
              <a:rPr lang="zh-CN" altLang="en-US" sz="3200">
                <a:solidFill>
                  <a:schemeClr val="bg1"/>
                </a:solidFill>
                <a:latin typeface="黑体" panose="02010609060101010101" pitchFamily="49" charset="-122"/>
                <a:ea typeface="黑体" panose="02010609060101010101" pitchFamily="49" charset="-122"/>
              </a:rPr>
              <a:t>人工智能的三大学派</a:t>
            </a:r>
            <a:endParaRPr lang="en-US" sz="3200">
              <a:solidFill>
                <a:schemeClr val="bg1"/>
              </a:solidFill>
              <a:latin typeface="黑体" panose="02010609060101010101" pitchFamily="49" charset="-122"/>
              <a:ea typeface="黑体" panose="02010609060101010101" pitchFamily="49" charset="-122"/>
            </a:endParaRPr>
          </a:p>
        </p:txBody>
      </p:sp>
      <p:sp>
        <p:nvSpPr>
          <p:cNvPr id="3" name="Rectangle 3">
            <a:extLst>
              <a:ext uri="{FF2B5EF4-FFF2-40B4-BE49-F238E27FC236}">
                <a16:creationId xmlns:a16="http://schemas.microsoft.com/office/drawing/2014/main" id="{B128C955-B2C6-4FF9-9DE9-2F77059D7894}"/>
              </a:ext>
            </a:extLst>
          </p:cNvPr>
          <p:cNvSpPr txBox="1">
            <a:spLocks noChangeArrowheads="1"/>
          </p:cNvSpPr>
          <p:nvPr/>
        </p:nvSpPr>
        <p:spPr bwMode="auto">
          <a:xfrm>
            <a:off x="277020" y="738783"/>
            <a:ext cx="8866980" cy="7949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anchor="t" anchorCtr="0" compatLnSpc="1">
            <a:prstTxWarp prst="textNoShape">
              <a:avLst/>
            </a:prstTxWarp>
          </a:bodyPr>
          <a:lstStyle>
            <a:lvl1pPr marL="469900" indent="-469900" algn="l" rtl="0" fontAlgn="base">
              <a:lnSpc>
                <a:spcPct val="120000"/>
              </a:lnSpc>
              <a:spcBef>
                <a:spcPct val="40000"/>
              </a:spcBef>
              <a:spcAft>
                <a:spcPct val="0"/>
              </a:spcAft>
              <a:buClr>
                <a:schemeClr val="accent2"/>
              </a:buClr>
              <a:buFont typeface="Wingdings" panose="05000000000000000000" pitchFamily="2" charset="2"/>
              <a:buChar char="o"/>
              <a:defRPr sz="2800" kern="1200">
                <a:solidFill>
                  <a:schemeClr val="tx1"/>
                </a:solidFill>
                <a:latin typeface="+mn-lt"/>
                <a:ea typeface="+mn-ea"/>
                <a:cs typeface="+mn-cs"/>
              </a:defRPr>
            </a:lvl1pPr>
            <a:lvl2pPr marL="908050" indent="-436563" algn="l" rtl="0" fontAlgn="base">
              <a:spcBef>
                <a:spcPct val="20000"/>
              </a:spcBef>
              <a:spcAft>
                <a:spcPct val="0"/>
              </a:spcAft>
              <a:buClr>
                <a:schemeClr val="accent2"/>
              </a:buClr>
              <a:buFont typeface="Wingdings" panose="05000000000000000000" pitchFamily="2" charset="2"/>
              <a:buChar char="n"/>
              <a:defRPr sz="2600" kern="1200">
                <a:solidFill>
                  <a:schemeClr val="folHlink"/>
                </a:solidFill>
                <a:latin typeface="+mn-lt"/>
                <a:ea typeface="+mn-ea"/>
                <a:cs typeface="+mn-cs"/>
              </a:defRPr>
            </a:lvl2pPr>
            <a:lvl3pPr marL="1304925" indent="-395288" algn="l" rtl="0" fontAlgn="base">
              <a:spcBef>
                <a:spcPct val="20000"/>
              </a:spcBef>
              <a:spcAft>
                <a:spcPct val="0"/>
              </a:spcAft>
              <a:buClr>
                <a:schemeClr val="accent2"/>
              </a:buClr>
              <a:buFont typeface="Wingdings" panose="05000000000000000000" pitchFamily="2" charset="2"/>
              <a:buChar char="o"/>
              <a:defRPr sz="2300" kern="1200">
                <a:solidFill>
                  <a:srgbClr val="009900"/>
                </a:solidFill>
                <a:latin typeface="+mn-lt"/>
                <a:ea typeface="+mn-ea"/>
                <a:cs typeface="+mn-cs"/>
              </a:defRPr>
            </a:lvl3pPr>
            <a:lvl4pPr marL="1693863" indent="-387350" algn="l" rtl="0" fontAlgn="base">
              <a:spcBef>
                <a:spcPct val="20000"/>
              </a:spcBef>
              <a:spcAft>
                <a:spcPct val="0"/>
              </a:spcAft>
              <a:buClr>
                <a:schemeClr val="accent2"/>
              </a:buClr>
              <a:buFont typeface="Wingdings" panose="05000000000000000000" pitchFamily="2" charset="2"/>
              <a:buChar char="n"/>
              <a:defRPr sz="2000" kern="1200">
                <a:solidFill>
                  <a:srgbClr val="0099CC"/>
                </a:solidFill>
                <a:latin typeface="+mn-lt"/>
                <a:ea typeface="+mn-ea"/>
                <a:cs typeface="+mn-cs"/>
              </a:defRPr>
            </a:lvl4pPr>
            <a:lvl5pPr marL="2093913" indent="-398463" algn="l" rtl="0" fontAlgn="base">
              <a:spcBef>
                <a:spcPct val="25000"/>
              </a:spcBef>
              <a:spcAft>
                <a:spcPct val="0"/>
              </a:spcAft>
              <a:buClr>
                <a:schemeClr val="accent2"/>
              </a:buClr>
              <a:buFont typeface="Wingdings" panose="05000000000000000000" pitchFamily="2" charset="2"/>
              <a:buChar char="§"/>
              <a:defRPr sz="2000" kern="1200">
                <a:solidFill>
                  <a:srgbClr val="99CC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60000"/>
              </a:lnSpc>
              <a:buClr>
                <a:srgbClr val="CC0000"/>
              </a:buClr>
              <a:buNone/>
            </a:pPr>
            <a:r>
              <a:rPr lang="en-US" altLang="zh-CN" sz="2400" b="1">
                <a:solidFill>
                  <a:srgbClr val="000000"/>
                </a:solidFill>
                <a:latin typeface="黑体" panose="02010609060101010101" pitchFamily="49" charset="-122"/>
                <a:ea typeface="黑体" panose="02010609060101010101" pitchFamily="49" charset="-122"/>
              </a:rPr>
              <a:t>1.3.1 </a:t>
            </a:r>
            <a:r>
              <a:rPr lang="zh-CN" altLang="en-US" sz="2400" b="1">
                <a:solidFill>
                  <a:srgbClr val="000000"/>
                </a:solidFill>
                <a:latin typeface="黑体" panose="02010609060101010101" pitchFamily="49" charset="-122"/>
                <a:ea typeface="黑体" panose="02010609060101010101" pitchFamily="49" charset="-122"/>
              </a:rPr>
              <a:t>符号主义</a:t>
            </a:r>
          </a:p>
          <a:p>
            <a:pPr marL="0" indent="0">
              <a:lnSpc>
                <a:spcPct val="160000"/>
              </a:lnSpc>
              <a:buClr>
                <a:srgbClr val="CC0000"/>
              </a:buClr>
              <a:buNone/>
            </a:pPr>
            <a:endParaRPr lang="en-US" altLang="zh-CN" sz="2400" b="1">
              <a:solidFill>
                <a:srgbClr val="000000"/>
              </a:solidFill>
              <a:latin typeface="黑体" panose="02010609060101010101" pitchFamily="49" charset="-122"/>
              <a:ea typeface="黑体" panose="02010609060101010101" pitchFamily="49" charset="-122"/>
            </a:endParaRPr>
          </a:p>
          <a:p>
            <a:pPr marL="0" indent="0">
              <a:lnSpc>
                <a:spcPct val="160000"/>
              </a:lnSpc>
              <a:buClr>
                <a:srgbClr val="CC0000"/>
              </a:buClr>
              <a:buNone/>
            </a:pPr>
            <a:endParaRPr lang="en-US" altLang="zh-CN" sz="2400" b="1">
              <a:solidFill>
                <a:srgbClr val="000000"/>
              </a:solidFill>
              <a:latin typeface="黑体" panose="02010609060101010101" pitchFamily="49" charset="-122"/>
              <a:ea typeface="黑体" panose="02010609060101010101" pitchFamily="49" charset="-122"/>
            </a:endParaRPr>
          </a:p>
          <a:p>
            <a:pPr marL="0" indent="0">
              <a:lnSpc>
                <a:spcPct val="160000"/>
              </a:lnSpc>
              <a:buClr>
                <a:srgbClr val="CC0000"/>
              </a:buClr>
              <a:buNone/>
            </a:pPr>
            <a:endParaRPr lang="en-US" altLang="zh-CN" sz="2400" b="1">
              <a:solidFill>
                <a:srgbClr val="000000"/>
              </a:solidFill>
              <a:latin typeface="黑体" panose="02010609060101010101" pitchFamily="49" charset="-122"/>
              <a:ea typeface="黑体" panose="02010609060101010101" pitchFamily="49" charset="-122"/>
            </a:endParaRPr>
          </a:p>
          <a:p>
            <a:pPr marL="0" indent="0">
              <a:lnSpc>
                <a:spcPct val="160000"/>
              </a:lnSpc>
              <a:buClr>
                <a:srgbClr val="CC0000"/>
              </a:buClr>
              <a:buNone/>
            </a:pPr>
            <a:endParaRPr lang="zh-CN" altLang="en-US" sz="2400" b="1">
              <a:solidFill>
                <a:srgbClr val="000000"/>
              </a:solidFill>
              <a:latin typeface="黑体" panose="02010609060101010101" pitchFamily="49" charset="-122"/>
              <a:ea typeface="黑体" panose="02010609060101010101" pitchFamily="49" charset="-122"/>
            </a:endParaRPr>
          </a:p>
        </p:txBody>
      </p:sp>
      <p:pic>
        <p:nvPicPr>
          <p:cNvPr id="5" name="图片 4">
            <a:extLst>
              <a:ext uri="{FF2B5EF4-FFF2-40B4-BE49-F238E27FC236}">
                <a16:creationId xmlns:a16="http://schemas.microsoft.com/office/drawing/2014/main" id="{2C79D5B2-B2F9-44BD-9B65-41CB1FCA1F8C}"/>
              </a:ext>
            </a:extLst>
          </p:cNvPr>
          <p:cNvPicPr>
            <a:picLocks noChangeAspect="1"/>
          </p:cNvPicPr>
          <p:nvPr/>
        </p:nvPicPr>
        <p:blipFill>
          <a:blip r:embed="rId2"/>
          <a:stretch>
            <a:fillRect/>
          </a:stretch>
        </p:blipFill>
        <p:spPr>
          <a:xfrm>
            <a:off x="1115616" y="2249139"/>
            <a:ext cx="7361905" cy="3980952"/>
          </a:xfrm>
          <a:prstGeom prst="rect">
            <a:avLst/>
          </a:prstGeom>
        </p:spPr>
      </p:pic>
      <p:sp>
        <p:nvSpPr>
          <p:cNvPr id="7" name="文本框 6">
            <a:extLst>
              <a:ext uri="{FF2B5EF4-FFF2-40B4-BE49-F238E27FC236}">
                <a16:creationId xmlns:a16="http://schemas.microsoft.com/office/drawing/2014/main" id="{27A6687A-A328-43C5-A4E3-9B049636D376}"/>
              </a:ext>
            </a:extLst>
          </p:cNvPr>
          <p:cNvSpPr txBox="1"/>
          <p:nvPr/>
        </p:nvSpPr>
        <p:spPr>
          <a:xfrm>
            <a:off x="640817" y="1382251"/>
            <a:ext cx="6345351" cy="669992"/>
          </a:xfrm>
          <a:prstGeom prst="rect">
            <a:avLst/>
          </a:prstGeom>
          <a:noFill/>
        </p:spPr>
        <p:txBody>
          <a:bodyPr wrap="square">
            <a:spAutoFit/>
          </a:bodyPr>
          <a:lstStyle/>
          <a:p>
            <a:pPr marL="0" indent="0">
              <a:lnSpc>
                <a:spcPct val="160000"/>
              </a:lnSpc>
              <a:buClr>
                <a:srgbClr val="CC0000"/>
              </a:buClr>
              <a:buNone/>
            </a:pPr>
            <a:r>
              <a:rPr lang="zh-CN" altLang="en-US" sz="2800" b="1">
                <a:solidFill>
                  <a:srgbClr val="000000"/>
                </a:solidFill>
                <a:latin typeface="黑体" panose="02010609060101010101" pitchFamily="49" charset="-122"/>
                <a:ea typeface="黑体" panose="02010609060101010101" pitchFamily="49" charset="-122"/>
              </a:rPr>
              <a:t>符号主义之几何定理自动证明</a:t>
            </a:r>
          </a:p>
        </p:txBody>
      </p:sp>
      <p:sp>
        <p:nvSpPr>
          <p:cNvPr id="6" name="文本框 5">
            <a:extLst>
              <a:ext uri="{FF2B5EF4-FFF2-40B4-BE49-F238E27FC236}">
                <a16:creationId xmlns:a16="http://schemas.microsoft.com/office/drawing/2014/main" id="{A8238B36-C4E0-4667-94BB-C5EBDE33F861}"/>
              </a:ext>
            </a:extLst>
          </p:cNvPr>
          <p:cNvSpPr txBox="1"/>
          <p:nvPr/>
        </p:nvSpPr>
        <p:spPr>
          <a:xfrm>
            <a:off x="8337988" y="1068755"/>
            <a:ext cx="527709" cy="461665"/>
          </a:xfrm>
          <a:prstGeom prst="rect">
            <a:avLst/>
          </a:prstGeom>
          <a:noFill/>
        </p:spPr>
        <p:txBody>
          <a:bodyPr wrap="none" rtlCol="0">
            <a:spAutoFit/>
          </a:bodyPr>
          <a:lstStyle/>
          <a:p>
            <a:r>
              <a:rPr lang="en-US" sz="2400"/>
              <a:t>59</a:t>
            </a:r>
          </a:p>
        </p:txBody>
      </p:sp>
    </p:spTree>
    <p:extLst>
      <p:ext uri="{BB962C8B-B14F-4D97-AF65-F5344CB8AC3E}">
        <p14:creationId xmlns:p14="http://schemas.microsoft.com/office/powerpoint/2010/main" val="32771954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a:extLst>
              <a:ext uri="{FF2B5EF4-FFF2-40B4-BE49-F238E27FC236}">
                <a16:creationId xmlns:a16="http://schemas.microsoft.com/office/drawing/2014/main" id="{F27A77F0-3558-4E6F-B2F0-746B4D3FFBAD}"/>
              </a:ext>
            </a:extLst>
          </p:cNvPr>
          <p:cNvSpPr txBox="1"/>
          <p:nvPr/>
        </p:nvSpPr>
        <p:spPr>
          <a:xfrm>
            <a:off x="1187624" y="116632"/>
            <a:ext cx="3877985" cy="1077218"/>
          </a:xfrm>
          <a:prstGeom prst="rect">
            <a:avLst/>
          </a:prstGeom>
          <a:noFill/>
        </p:spPr>
        <p:txBody>
          <a:bodyPr wrap="none" rtlCol="0">
            <a:spAutoFit/>
          </a:bodyPr>
          <a:lstStyle/>
          <a:p>
            <a:r>
              <a:rPr lang="en-US" altLang="zh-CN" sz="3200">
                <a:solidFill>
                  <a:schemeClr val="bg1"/>
                </a:solidFill>
                <a:latin typeface="黑体" panose="02010609060101010101" pitchFamily="49" charset="-122"/>
                <a:ea typeface="黑体" panose="02010609060101010101" pitchFamily="49" charset="-122"/>
              </a:rPr>
              <a:t>1.1 </a:t>
            </a:r>
            <a:r>
              <a:rPr lang="zh-CN" altLang="en-US" sz="3200">
                <a:solidFill>
                  <a:schemeClr val="bg1"/>
                </a:solidFill>
                <a:latin typeface="黑体" panose="02010609060101010101" pitchFamily="49" charset="-122"/>
                <a:ea typeface="黑体" panose="02010609060101010101" pitchFamily="49" charset="-122"/>
              </a:rPr>
              <a:t>人工智能的概念</a:t>
            </a:r>
          </a:p>
          <a:p>
            <a:endParaRPr lang="en-US" sz="3200">
              <a:solidFill>
                <a:schemeClr val="bg1"/>
              </a:solidFill>
              <a:latin typeface="黑体" panose="02010609060101010101" pitchFamily="49" charset="-122"/>
              <a:ea typeface="黑体" panose="02010609060101010101" pitchFamily="49" charset="-122"/>
            </a:endParaRPr>
          </a:p>
        </p:txBody>
      </p:sp>
      <p:sp>
        <p:nvSpPr>
          <p:cNvPr id="17" name="Rectangle 3">
            <a:extLst>
              <a:ext uri="{FF2B5EF4-FFF2-40B4-BE49-F238E27FC236}">
                <a16:creationId xmlns:a16="http://schemas.microsoft.com/office/drawing/2014/main" id="{918EC3DD-E00E-46FE-91ED-1743A2EA11C0}"/>
              </a:ext>
            </a:extLst>
          </p:cNvPr>
          <p:cNvSpPr txBox="1">
            <a:spLocks noChangeArrowheads="1"/>
          </p:cNvSpPr>
          <p:nvPr/>
        </p:nvSpPr>
        <p:spPr bwMode="auto">
          <a:xfrm>
            <a:off x="323528" y="1079577"/>
            <a:ext cx="4841081" cy="7949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anchor="t" anchorCtr="0" compatLnSpc="1">
            <a:prstTxWarp prst="textNoShape">
              <a:avLst/>
            </a:prstTxWarp>
          </a:bodyPr>
          <a:lstStyle>
            <a:lvl1pPr marL="469900" indent="-469900" algn="l" rtl="0" fontAlgn="base">
              <a:lnSpc>
                <a:spcPct val="120000"/>
              </a:lnSpc>
              <a:spcBef>
                <a:spcPct val="40000"/>
              </a:spcBef>
              <a:spcAft>
                <a:spcPct val="0"/>
              </a:spcAft>
              <a:buClr>
                <a:schemeClr val="accent2"/>
              </a:buClr>
              <a:buFont typeface="Wingdings" panose="05000000000000000000" pitchFamily="2" charset="2"/>
              <a:buChar char="o"/>
              <a:defRPr sz="2800" kern="1200">
                <a:solidFill>
                  <a:schemeClr val="tx1"/>
                </a:solidFill>
                <a:latin typeface="+mn-lt"/>
                <a:ea typeface="+mn-ea"/>
                <a:cs typeface="+mn-cs"/>
              </a:defRPr>
            </a:lvl1pPr>
            <a:lvl2pPr marL="908050" indent="-436563" algn="l" rtl="0" fontAlgn="base">
              <a:spcBef>
                <a:spcPct val="20000"/>
              </a:spcBef>
              <a:spcAft>
                <a:spcPct val="0"/>
              </a:spcAft>
              <a:buClr>
                <a:schemeClr val="accent2"/>
              </a:buClr>
              <a:buFont typeface="Wingdings" panose="05000000000000000000" pitchFamily="2" charset="2"/>
              <a:buChar char="n"/>
              <a:defRPr sz="2600" kern="1200">
                <a:solidFill>
                  <a:schemeClr val="folHlink"/>
                </a:solidFill>
                <a:latin typeface="+mn-lt"/>
                <a:ea typeface="+mn-ea"/>
                <a:cs typeface="+mn-cs"/>
              </a:defRPr>
            </a:lvl2pPr>
            <a:lvl3pPr marL="1304925" indent="-395288" algn="l" rtl="0" fontAlgn="base">
              <a:spcBef>
                <a:spcPct val="20000"/>
              </a:spcBef>
              <a:spcAft>
                <a:spcPct val="0"/>
              </a:spcAft>
              <a:buClr>
                <a:schemeClr val="accent2"/>
              </a:buClr>
              <a:buFont typeface="Wingdings" panose="05000000000000000000" pitchFamily="2" charset="2"/>
              <a:buChar char="o"/>
              <a:defRPr sz="2300" kern="1200">
                <a:solidFill>
                  <a:srgbClr val="009900"/>
                </a:solidFill>
                <a:latin typeface="+mn-lt"/>
                <a:ea typeface="+mn-ea"/>
                <a:cs typeface="+mn-cs"/>
              </a:defRPr>
            </a:lvl3pPr>
            <a:lvl4pPr marL="1693863" indent="-387350" algn="l" rtl="0" fontAlgn="base">
              <a:spcBef>
                <a:spcPct val="20000"/>
              </a:spcBef>
              <a:spcAft>
                <a:spcPct val="0"/>
              </a:spcAft>
              <a:buClr>
                <a:schemeClr val="accent2"/>
              </a:buClr>
              <a:buFont typeface="Wingdings" panose="05000000000000000000" pitchFamily="2" charset="2"/>
              <a:buChar char="n"/>
              <a:defRPr sz="2000" kern="1200">
                <a:solidFill>
                  <a:srgbClr val="0099CC"/>
                </a:solidFill>
                <a:latin typeface="+mn-lt"/>
                <a:ea typeface="+mn-ea"/>
                <a:cs typeface="+mn-cs"/>
              </a:defRPr>
            </a:lvl4pPr>
            <a:lvl5pPr marL="2093913" indent="-398463" algn="l" rtl="0" fontAlgn="base">
              <a:spcBef>
                <a:spcPct val="25000"/>
              </a:spcBef>
              <a:spcAft>
                <a:spcPct val="0"/>
              </a:spcAft>
              <a:buClr>
                <a:schemeClr val="accent2"/>
              </a:buClr>
              <a:buFont typeface="Wingdings" panose="05000000000000000000" pitchFamily="2" charset="2"/>
              <a:buChar char="§"/>
              <a:defRPr sz="2000" kern="1200">
                <a:solidFill>
                  <a:srgbClr val="99CC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60000"/>
              </a:lnSpc>
              <a:buClr>
                <a:srgbClr val="CC0000"/>
              </a:buClr>
              <a:buNone/>
            </a:pPr>
            <a:r>
              <a:rPr lang="en-US" altLang="zh-CN" sz="2400" b="1">
                <a:solidFill>
                  <a:srgbClr val="000000"/>
                </a:solidFill>
                <a:latin typeface="黑体" panose="02010609060101010101" pitchFamily="49" charset="-122"/>
                <a:ea typeface="黑体" panose="02010609060101010101" pitchFamily="49" charset="-122"/>
              </a:rPr>
              <a:t>1.1.1 </a:t>
            </a:r>
            <a:r>
              <a:rPr lang="zh-CN" altLang="en-US" sz="2400" b="1">
                <a:solidFill>
                  <a:srgbClr val="000000"/>
                </a:solidFill>
                <a:latin typeface="黑体" panose="02010609060101010101" pitchFamily="49" charset="-122"/>
                <a:ea typeface="黑体" panose="02010609060101010101" pitchFamily="49" charset="-122"/>
              </a:rPr>
              <a:t>人工智能概念的首次提出</a:t>
            </a:r>
            <a:endParaRPr lang="en-US" altLang="zh-CN" sz="2400" b="1">
              <a:solidFill>
                <a:srgbClr val="000000"/>
              </a:solidFill>
              <a:latin typeface="黑体" panose="02010609060101010101" pitchFamily="49" charset="-122"/>
              <a:ea typeface="黑体" panose="02010609060101010101" pitchFamily="49" charset="-122"/>
            </a:endParaRPr>
          </a:p>
          <a:p>
            <a:pPr marL="0" indent="0">
              <a:lnSpc>
                <a:spcPct val="160000"/>
              </a:lnSpc>
              <a:buClr>
                <a:srgbClr val="CC0000"/>
              </a:buClr>
              <a:buNone/>
            </a:pPr>
            <a:endParaRPr lang="zh-CN" altLang="en-US" sz="2400" b="1">
              <a:solidFill>
                <a:srgbClr val="000000"/>
              </a:solidFill>
              <a:latin typeface="黑体" panose="02010609060101010101" pitchFamily="49" charset="-122"/>
              <a:ea typeface="黑体" panose="02010609060101010101" pitchFamily="49" charset="-122"/>
            </a:endParaRPr>
          </a:p>
        </p:txBody>
      </p:sp>
      <p:pic>
        <p:nvPicPr>
          <p:cNvPr id="3" name="图片 2">
            <a:extLst>
              <a:ext uri="{FF2B5EF4-FFF2-40B4-BE49-F238E27FC236}">
                <a16:creationId xmlns:a16="http://schemas.microsoft.com/office/drawing/2014/main" id="{141AA611-4D21-4335-A172-29A81F5581A2}"/>
              </a:ext>
            </a:extLst>
          </p:cNvPr>
          <p:cNvPicPr>
            <a:picLocks noChangeAspect="1"/>
          </p:cNvPicPr>
          <p:nvPr/>
        </p:nvPicPr>
        <p:blipFill>
          <a:blip r:embed="rId2"/>
          <a:stretch>
            <a:fillRect/>
          </a:stretch>
        </p:blipFill>
        <p:spPr>
          <a:xfrm>
            <a:off x="467545" y="1700808"/>
            <a:ext cx="4841081" cy="4077615"/>
          </a:xfrm>
          <a:prstGeom prst="rect">
            <a:avLst/>
          </a:prstGeom>
        </p:spPr>
      </p:pic>
      <p:sp>
        <p:nvSpPr>
          <p:cNvPr id="8" name="文本框 7">
            <a:extLst>
              <a:ext uri="{FF2B5EF4-FFF2-40B4-BE49-F238E27FC236}">
                <a16:creationId xmlns:a16="http://schemas.microsoft.com/office/drawing/2014/main" id="{60753C47-FF52-4282-9EED-38F8353DEDB4}"/>
              </a:ext>
            </a:extLst>
          </p:cNvPr>
          <p:cNvSpPr txBox="1"/>
          <p:nvPr/>
        </p:nvSpPr>
        <p:spPr>
          <a:xfrm>
            <a:off x="5580112" y="1477072"/>
            <a:ext cx="2664296" cy="4154984"/>
          </a:xfrm>
          <a:prstGeom prst="rect">
            <a:avLst/>
          </a:prstGeom>
          <a:noFill/>
        </p:spPr>
        <p:txBody>
          <a:bodyPr wrap="square">
            <a:spAutoFit/>
          </a:bodyPr>
          <a:lstStyle/>
          <a:p>
            <a:pPr marL="285750" indent="-285750">
              <a:buFont typeface="Wingdings" panose="05000000000000000000" pitchFamily="2" charset="2"/>
              <a:buChar char="Ø"/>
            </a:pPr>
            <a:r>
              <a:rPr lang="zh-CN" sz="2400" b="1">
                <a:effectLst/>
                <a:latin typeface="黑体" panose="02010609060101010101" pitchFamily="49" charset="-122"/>
                <a:ea typeface="黑体" panose="02010609060101010101" pitchFamily="49" charset="-122"/>
                <a:cs typeface="Arial" panose="020B0604020202020204" pitchFamily="34" charset="0"/>
              </a:rPr>
              <a:t>这份</a:t>
            </a:r>
            <a:r>
              <a:rPr lang="en-US" sz="2400" b="1">
                <a:effectLst/>
                <a:latin typeface="黑体" panose="02010609060101010101" pitchFamily="49" charset="-122"/>
                <a:ea typeface="黑体" panose="02010609060101010101" pitchFamily="49" charset="-122"/>
                <a:cs typeface="Arial" panose="020B0604020202020204" pitchFamily="34" charset="0"/>
              </a:rPr>
              <a:t>19</a:t>
            </a:r>
            <a:r>
              <a:rPr lang="zh-CN" sz="2400" b="1">
                <a:effectLst/>
                <a:latin typeface="黑体" panose="02010609060101010101" pitchFamily="49" charset="-122"/>
                <a:ea typeface="黑体" panose="02010609060101010101" pitchFamily="49" charset="-122"/>
                <a:cs typeface="Arial" panose="020B0604020202020204" pitchFamily="34" charset="0"/>
              </a:rPr>
              <a:t>页的申请书包含一页标题页，六页导言，之后是每个作者提议的</a:t>
            </a:r>
            <a:r>
              <a:rPr lang="zh-CN" sz="2400" b="1">
                <a:solidFill>
                  <a:srgbClr val="FF0000"/>
                </a:solidFill>
                <a:effectLst/>
                <a:latin typeface="黑体" panose="02010609060101010101" pitchFamily="49" charset="-122"/>
                <a:ea typeface="黑体" panose="02010609060101010101" pitchFamily="49" charset="-122"/>
                <a:cs typeface="Arial" panose="020B0604020202020204" pitchFamily="34" charset="0"/>
              </a:rPr>
              <a:t>研究方向和内容。</a:t>
            </a:r>
            <a:endParaRPr lang="en-US" altLang="zh-CN" sz="2400" b="1">
              <a:solidFill>
                <a:srgbClr val="FF0000"/>
              </a:solidFill>
              <a:effectLst/>
              <a:latin typeface="黑体" panose="02010609060101010101" pitchFamily="49" charset="-122"/>
              <a:ea typeface="黑体" panose="02010609060101010101" pitchFamily="49" charset="-122"/>
              <a:cs typeface="Arial" panose="020B0604020202020204" pitchFamily="34" charset="0"/>
            </a:endParaRPr>
          </a:p>
          <a:p>
            <a:endParaRPr lang="en-US" altLang="zh-CN" sz="2400" b="1">
              <a:effectLst/>
              <a:latin typeface="等线" panose="02010600030101010101" pitchFamily="2" charset="-122"/>
              <a:cs typeface="Arial" panose="020B0604020202020204" pitchFamily="34" charset="0"/>
            </a:endParaRPr>
          </a:p>
          <a:p>
            <a:pPr marL="285750" indent="-285750">
              <a:buFont typeface="Wingdings" panose="05000000000000000000" pitchFamily="2" charset="2"/>
              <a:buChar char="Ø"/>
            </a:pPr>
            <a:r>
              <a:rPr lang="zh-CN" sz="2400" b="1">
                <a:effectLst/>
                <a:latin typeface="等线" panose="02010600030101010101" pitchFamily="2" charset="-122"/>
                <a:cs typeface="Arial" panose="020B0604020202020204" pitchFamily="34" charset="0"/>
              </a:rPr>
              <a:t>项目申请的目的是</a:t>
            </a:r>
            <a:r>
              <a:rPr lang="zh-CN" sz="2400" b="1">
                <a:solidFill>
                  <a:srgbClr val="FF0000"/>
                </a:solidFill>
                <a:effectLst/>
                <a:latin typeface="等线" panose="02010600030101010101" pitchFamily="2" charset="-122"/>
                <a:cs typeface="Arial" panose="020B0604020202020204" pitchFamily="34" charset="0"/>
              </a:rPr>
              <a:t>从美国洛</a:t>
            </a:r>
            <a:r>
              <a:rPr lang="zh-CN" altLang="en-US" sz="2400" b="1">
                <a:solidFill>
                  <a:srgbClr val="FF0000"/>
                </a:solidFill>
                <a:effectLst/>
                <a:latin typeface="等线" panose="02010600030101010101" pitchFamily="2" charset="-122"/>
                <a:cs typeface="Arial" panose="020B0604020202020204" pitchFamily="34" charset="0"/>
              </a:rPr>
              <a:t>克</a:t>
            </a:r>
            <a:r>
              <a:rPr lang="zh-CN" sz="2400" b="1">
                <a:solidFill>
                  <a:srgbClr val="FF0000"/>
                </a:solidFill>
                <a:effectLst/>
                <a:latin typeface="等线" panose="02010600030101010101" pitchFamily="2" charset="-122"/>
                <a:cs typeface="Arial" panose="020B0604020202020204" pitchFamily="34" charset="0"/>
              </a:rPr>
              <a:t>菲勒基金会获得资金资助。</a:t>
            </a:r>
            <a:endParaRPr lang="en-US" sz="2400" b="1">
              <a:solidFill>
                <a:srgbClr val="FF0000"/>
              </a:solidFill>
            </a:endParaRPr>
          </a:p>
        </p:txBody>
      </p:sp>
      <p:sp>
        <p:nvSpPr>
          <p:cNvPr id="10" name="文本框 9">
            <a:extLst>
              <a:ext uri="{FF2B5EF4-FFF2-40B4-BE49-F238E27FC236}">
                <a16:creationId xmlns:a16="http://schemas.microsoft.com/office/drawing/2014/main" id="{5F07AF80-CB3A-4F3D-B0CB-3CD80288BFE5}"/>
              </a:ext>
            </a:extLst>
          </p:cNvPr>
          <p:cNvSpPr txBox="1"/>
          <p:nvPr/>
        </p:nvSpPr>
        <p:spPr>
          <a:xfrm>
            <a:off x="1367011" y="5688906"/>
            <a:ext cx="4572000" cy="523220"/>
          </a:xfrm>
          <a:prstGeom prst="rect">
            <a:avLst/>
          </a:prstGeom>
          <a:noFill/>
        </p:spPr>
        <p:txBody>
          <a:bodyPr wrap="square">
            <a:spAutoFit/>
          </a:bodyPr>
          <a:lstStyle/>
          <a:p>
            <a:r>
              <a:rPr lang="zh-CN" sz="2800">
                <a:solidFill>
                  <a:srgbClr val="FF0000"/>
                </a:solidFill>
                <a:effectLst/>
                <a:latin typeface="黑体" panose="02010609060101010101" pitchFamily="49" charset="-122"/>
                <a:ea typeface="黑体" panose="02010609060101010101" pitchFamily="49" charset="-122"/>
                <a:cs typeface="Arial" panose="020B0604020202020204" pitchFamily="34" charset="0"/>
              </a:rPr>
              <a:t>正所谓兵马未动，粮草先行</a:t>
            </a:r>
            <a:endParaRPr lang="en-US" sz="2800">
              <a:solidFill>
                <a:srgbClr val="FF0000"/>
              </a:solidFill>
              <a:latin typeface="黑体" panose="02010609060101010101" pitchFamily="49" charset="-122"/>
              <a:ea typeface="黑体" panose="02010609060101010101" pitchFamily="49" charset="-122"/>
            </a:endParaRPr>
          </a:p>
        </p:txBody>
      </p:sp>
      <p:sp>
        <p:nvSpPr>
          <p:cNvPr id="7" name="文本框 6">
            <a:extLst>
              <a:ext uri="{FF2B5EF4-FFF2-40B4-BE49-F238E27FC236}">
                <a16:creationId xmlns:a16="http://schemas.microsoft.com/office/drawing/2014/main" id="{CD8C8AB2-A5B6-43E7-B2EA-83753EE4F876}"/>
              </a:ext>
            </a:extLst>
          </p:cNvPr>
          <p:cNvSpPr txBox="1"/>
          <p:nvPr/>
        </p:nvSpPr>
        <p:spPr>
          <a:xfrm>
            <a:off x="8316416" y="963017"/>
            <a:ext cx="356188" cy="461665"/>
          </a:xfrm>
          <a:prstGeom prst="rect">
            <a:avLst/>
          </a:prstGeom>
          <a:noFill/>
        </p:spPr>
        <p:txBody>
          <a:bodyPr wrap="none" rtlCol="0">
            <a:spAutoFit/>
          </a:bodyPr>
          <a:lstStyle/>
          <a:p>
            <a:r>
              <a:rPr lang="en-US" sz="2400"/>
              <a:t>6</a:t>
            </a:r>
          </a:p>
        </p:txBody>
      </p:sp>
    </p:spTree>
    <p:extLst>
      <p:ext uri="{BB962C8B-B14F-4D97-AF65-F5344CB8AC3E}">
        <p14:creationId xmlns:p14="http://schemas.microsoft.com/office/powerpoint/2010/main" val="242122536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B0E6CF43-B033-4B1D-9AC6-706417574F98}"/>
              </a:ext>
            </a:extLst>
          </p:cNvPr>
          <p:cNvSpPr txBox="1"/>
          <p:nvPr/>
        </p:nvSpPr>
        <p:spPr>
          <a:xfrm>
            <a:off x="611560" y="116632"/>
            <a:ext cx="4698722" cy="584775"/>
          </a:xfrm>
          <a:prstGeom prst="rect">
            <a:avLst/>
          </a:prstGeom>
          <a:noFill/>
        </p:spPr>
        <p:txBody>
          <a:bodyPr wrap="none" rtlCol="0">
            <a:spAutoFit/>
          </a:bodyPr>
          <a:lstStyle/>
          <a:p>
            <a:r>
              <a:rPr lang="en-US" altLang="zh-CN" sz="3200">
                <a:solidFill>
                  <a:schemeClr val="bg1"/>
                </a:solidFill>
                <a:latin typeface="黑体" panose="02010609060101010101" pitchFamily="49" charset="-122"/>
                <a:ea typeface="黑体" panose="02010609060101010101" pitchFamily="49" charset="-122"/>
              </a:rPr>
              <a:t>1.3 </a:t>
            </a:r>
            <a:r>
              <a:rPr lang="zh-CN" altLang="en-US" sz="3200">
                <a:solidFill>
                  <a:schemeClr val="bg1"/>
                </a:solidFill>
                <a:latin typeface="黑体" panose="02010609060101010101" pitchFamily="49" charset="-122"/>
                <a:ea typeface="黑体" panose="02010609060101010101" pitchFamily="49" charset="-122"/>
              </a:rPr>
              <a:t>人工智能的三大学派</a:t>
            </a:r>
            <a:endParaRPr lang="en-US" sz="3200">
              <a:solidFill>
                <a:schemeClr val="bg1"/>
              </a:solidFill>
              <a:latin typeface="黑体" panose="02010609060101010101" pitchFamily="49" charset="-122"/>
              <a:ea typeface="黑体" panose="02010609060101010101" pitchFamily="49" charset="-122"/>
            </a:endParaRPr>
          </a:p>
        </p:txBody>
      </p:sp>
      <p:sp>
        <p:nvSpPr>
          <p:cNvPr id="3" name="Rectangle 3">
            <a:extLst>
              <a:ext uri="{FF2B5EF4-FFF2-40B4-BE49-F238E27FC236}">
                <a16:creationId xmlns:a16="http://schemas.microsoft.com/office/drawing/2014/main" id="{B128C955-B2C6-4FF9-9DE9-2F77059D7894}"/>
              </a:ext>
            </a:extLst>
          </p:cNvPr>
          <p:cNvSpPr txBox="1">
            <a:spLocks noChangeArrowheads="1"/>
          </p:cNvSpPr>
          <p:nvPr/>
        </p:nvSpPr>
        <p:spPr bwMode="auto">
          <a:xfrm>
            <a:off x="138510" y="735430"/>
            <a:ext cx="8866980" cy="7949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anchor="t" anchorCtr="0" compatLnSpc="1">
            <a:prstTxWarp prst="textNoShape">
              <a:avLst/>
            </a:prstTxWarp>
          </a:bodyPr>
          <a:lstStyle>
            <a:lvl1pPr marL="469900" indent="-469900" algn="l" rtl="0" fontAlgn="base">
              <a:lnSpc>
                <a:spcPct val="120000"/>
              </a:lnSpc>
              <a:spcBef>
                <a:spcPct val="40000"/>
              </a:spcBef>
              <a:spcAft>
                <a:spcPct val="0"/>
              </a:spcAft>
              <a:buClr>
                <a:schemeClr val="accent2"/>
              </a:buClr>
              <a:buFont typeface="Wingdings" panose="05000000000000000000" pitchFamily="2" charset="2"/>
              <a:buChar char="o"/>
              <a:defRPr sz="2800" kern="1200">
                <a:solidFill>
                  <a:schemeClr val="tx1"/>
                </a:solidFill>
                <a:latin typeface="+mn-lt"/>
                <a:ea typeface="+mn-ea"/>
                <a:cs typeface="+mn-cs"/>
              </a:defRPr>
            </a:lvl1pPr>
            <a:lvl2pPr marL="908050" indent="-436563" algn="l" rtl="0" fontAlgn="base">
              <a:spcBef>
                <a:spcPct val="20000"/>
              </a:spcBef>
              <a:spcAft>
                <a:spcPct val="0"/>
              </a:spcAft>
              <a:buClr>
                <a:schemeClr val="accent2"/>
              </a:buClr>
              <a:buFont typeface="Wingdings" panose="05000000000000000000" pitchFamily="2" charset="2"/>
              <a:buChar char="n"/>
              <a:defRPr sz="2600" kern="1200">
                <a:solidFill>
                  <a:schemeClr val="folHlink"/>
                </a:solidFill>
                <a:latin typeface="+mn-lt"/>
                <a:ea typeface="+mn-ea"/>
                <a:cs typeface="+mn-cs"/>
              </a:defRPr>
            </a:lvl2pPr>
            <a:lvl3pPr marL="1304925" indent="-395288" algn="l" rtl="0" fontAlgn="base">
              <a:spcBef>
                <a:spcPct val="20000"/>
              </a:spcBef>
              <a:spcAft>
                <a:spcPct val="0"/>
              </a:spcAft>
              <a:buClr>
                <a:schemeClr val="accent2"/>
              </a:buClr>
              <a:buFont typeface="Wingdings" panose="05000000000000000000" pitchFamily="2" charset="2"/>
              <a:buChar char="o"/>
              <a:defRPr sz="2300" kern="1200">
                <a:solidFill>
                  <a:srgbClr val="009900"/>
                </a:solidFill>
                <a:latin typeface="+mn-lt"/>
                <a:ea typeface="+mn-ea"/>
                <a:cs typeface="+mn-cs"/>
              </a:defRPr>
            </a:lvl3pPr>
            <a:lvl4pPr marL="1693863" indent="-387350" algn="l" rtl="0" fontAlgn="base">
              <a:spcBef>
                <a:spcPct val="20000"/>
              </a:spcBef>
              <a:spcAft>
                <a:spcPct val="0"/>
              </a:spcAft>
              <a:buClr>
                <a:schemeClr val="accent2"/>
              </a:buClr>
              <a:buFont typeface="Wingdings" panose="05000000000000000000" pitchFamily="2" charset="2"/>
              <a:buChar char="n"/>
              <a:defRPr sz="2000" kern="1200">
                <a:solidFill>
                  <a:srgbClr val="0099CC"/>
                </a:solidFill>
                <a:latin typeface="+mn-lt"/>
                <a:ea typeface="+mn-ea"/>
                <a:cs typeface="+mn-cs"/>
              </a:defRPr>
            </a:lvl4pPr>
            <a:lvl5pPr marL="2093913" indent="-398463" algn="l" rtl="0" fontAlgn="base">
              <a:spcBef>
                <a:spcPct val="25000"/>
              </a:spcBef>
              <a:spcAft>
                <a:spcPct val="0"/>
              </a:spcAft>
              <a:buClr>
                <a:schemeClr val="accent2"/>
              </a:buClr>
              <a:buFont typeface="Wingdings" panose="05000000000000000000" pitchFamily="2" charset="2"/>
              <a:buChar char="§"/>
              <a:defRPr sz="2000" kern="1200">
                <a:solidFill>
                  <a:srgbClr val="99CC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Clr>
                <a:srgbClr val="CC0000"/>
              </a:buClr>
              <a:buNone/>
            </a:pPr>
            <a:r>
              <a:rPr lang="en-US" altLang="zh-CN" sz="2400" b="1">
                <a:solidFill>
                  <a:srgbClr val="000000"/>
                </a:solidFill>
                <a:latin typeface="黑体" panose="02010609060101010101" pitchFamily="49" charset="-122"/>
                <a:ea typeface="黑体" panose="02010609060101010101" pitchFamily="49" charset="-122"/>
              </a:rPr>
              <a:t>1.3.1 </a:t>
            </a:r>
            <a:r>
              <a:rPr lang="zh-CN" altLang="en-US" sz="2400" b="1">
                <a:solidFill>
                  <a:srgbClr val="000000"/>
                </a:solidFill>
                <a:latin typeface="黑体" panose="02010609060101010101" pitchFamily="49" charset="-122"/>
                <a:ea typeface="黑体" panose="02010609060101010101" pitchFamily="49" charset="-122"/>
              </a:rPr>
              <a:t>符号主义</a:t>
            </a:r>
          </a:p>
          <a:p>
            <a:pPr>
              <a:lnSpc>
                <a:spcPct val="100000"/>
              </a:lnSpc>
              <a:buClr>
                <a:srgbClr val="CC0000"/>
              </a:buClr>
              <a:buFont typeface="Wingdings" panose="05000000000000000000" pitchFamily="2" charset="2"/>
              <a:buChar char="Ø"/>
            </a:pPr>
            <a:r>
              <a:rPr lang="zh-CN" altLang="en-US" sz="2400" b="1">
                <a:solidFill>
                  <a:srgbClr val="000000"/>
                </a:solidFill>
                <a:latin typeface="黑体" panose="02010609060101010101" pitchFamily="49" charset="-122"/>
                <a:ea typeface="黑体" panose="02010609060101010101" pitchFamily="49" charset="-122"/>
              </a:rPr>
              <a:t>专家系统是符号主义学派的著名成果之一，专家系统的智能化主要表现为能够</a:t>
            </a:r>
            <a:r>
              <a:rPr lang="zh-CN" altLang="en-US" sz="2400" b="1">
                <a:solidFill>
                  <a:srgbClr val="FF0000"/>
                </a:solidFill>
                <a:latin typeface="黑体" panose="02010609060101010101" pitchFamily="49" charset="-122"/>
                <a:ea typeface="黑体" panose="02010609060101010101" pitchFamily="49" charset="-122"/>
              </a:rPr>
              <a:t>在特定的领域内模仿人类专家思维</a:t>
            </a:r>
            <a:r>
              <a:rPr lang="zh-CN" altLang="en-US" sz="2400" b="1">
                <a:solidFill>
                  <a:srgbClr val="000000"/>
                </a:solidFill>
                <a:latin typeface="黑体" panose="02010609060101010101" pitchFamily="49" charset="-122"/>
                <a:ea typeface="黑体" panose="02010609060101010101" pitchFamily="49" charset="-122"/>
              </a:rPr>
              <a:t>来求解复杂问题。</a:t>
            </a:r>
            <a:endParaRPr lang="en-US" altLang="zh-CN" sz="2400" b="1">
              <a:solidFill>
                <a:srgbClr val="000000"/>
              </a:solidFill>
              <a:latin typeface="黑体" panose="02010609060101010101" pitchFamily="49" charset="-122"/>
              <a:ea typeface="黑体" panose="02010609060101010101" pitchFamily="49" charset="-122"/>
            </a:endParaRPr>
          </a:p>
          <a:p>
            <a:pPr>
              <a:lnSpc>
                <a:spcPct val="100000"/>
              </a:lnSpc>
              <a:buClr>
                <a:srgbClr val="CC0000"/>
              </a:buClr>
              <a:buFont typeface="Wingdings" panose="05000000000000000000" pitchFamily="2" charset="2"/>
              <a:buChar char="Ø"/>
            </a:pPr>
            <a:r>
              <a:rPr lang="zh-CN" altLang="en-US" sz="2400" b="1">
                <a:solidFill>
                  <a:srgbClr val="000000"/>
                </a:solidFill>
                <a:latin typeface="黑体" panose="02010609060101010101" pitchFamily="49" charset="-122"/>
                <a:ea typeface="黑体" panose="02010609060101010101" pitchFamily="49" charset="-122"/>
              </a:rPr>
              <a:t>专家系统必须</a:t>
            </a:r>
            <a:r>
              <a:rPr lang="zh-CN" altLang="en-US" sz="2400" b="1">
                <a:solidFill>
                  <a:srgbClr val="FF0000"/>
                </a:solidFill>
                <a:latin typeface="黑体" panose="02010609060101010101" pitchFamily="49" charset="-122"/>
                <a:ea typeface="黑体" panose="02010609060101010101" pitchFamily="49" charset="-122"/>
              </a:rPr>
              <a:t>包含领域专家的大量知识，拥有类似人类专家思维的推理能力，并能用这些知识来解决实际问题</a:t>
            </a:r>
            <a:r>
              <a:rPr lang="zh-CN" altLang="en-US" sz="2400" b="1">
                <a:solidFill>
                  <a:srgbClr val="000000"/>
                </a:solidFill>
                <a:latin typeface="黑体" panose="02010609060101010101" pitchFamily="49" charset="-122"/>
                <a:ea typeface="黑体" panose="02010609060101010101" pitchFamily="49" charset="-122"/>
              </a:rPr>
              <a:t>。</a:t>
            </a:r>
            <a:endParaRPr lang="en-US" altLang="zh-CN" sz="2400" b="1">
              <a:solidFill>
                <a:srgbClr val="000000"/>
              </a:solidFill>
              <a:latin typeface="黑体" panose="02010609060101010101" pitchFamily="49" charset="-122"/>
              <a:ea typeface="黑体" panose="02010609060101010101" pitchFamily="49" charset="-122"/>
            </a:endParaRPr>
          </a:p>
          <a:p>
            <a:pPr marL="0" indent="0">
              <a:lnSpc>
                <a:spcPct val="160000"/>
              </a:lnSpc>
              <a:buClr>
                <a:srgbClr val="CC0000"/>
              </a:buClr>
              <a:buNone/>
            </a:pPr>
            <a:endParaRPr lang="zh-CN" altLang="en-US" sz="2400" b="1">
              <a:solidFill>
                <a:srgbClr val="000000"/>
              </a:solidFill>
              <a:latin typeface="黑体" panose="02010609060101010101" pitchFamily="49" charset="-122"/>
              <a:ea typeface="黑体" panose="02010609060101010101" pitchFamily="49" charset="-122"/>
            </a:endParaRPr>
          </a:p>
        </p:txBody>
      </p:sp>
      <p:pic>
        <p:nvPicPr>
          <p:cNvPr id="5" name="图片 4">
            <a:extLst>
              <a:ext uri="{FF2B5EF4-FFF2-40B4-BE49-F238E27FC236}">
                <a16:creationId xmlns:a16="http://schemas.microsoft.com/office/drawing/2014/main" id="{CD0C7576-9B3E-4610-A8CC-E6695E92A78E}"/>
              </a:ext>
            </a:extLst>
          </p:cNvPr>
          <p:cNvPicPr>
            <a:picLocks noChangeAspect="1"/>
          </p:cNvPicPr>
          <p:nvPr/>
        </p:nvPicPr>
        <p:blipFill>
          <a:blip r:embed="rId2"/>
          <a:stretch>
            <a:fillRect/>
          </a:stretch>
        </p:blipFill>
        <p:spPr>
          <a:xfrm>
            <a:off x="827584" y="3284984"/>
            <a:ext cx="7038095" cy="3055984"/>
          </a:xfrm>
          <a:prstGeom prst="rect">
            <a:avLst/>
          </a:prstGeom>
        </p:spPr>
      </p:pic>
      <p:sp>
        <p:nvSpPr>
          <p:cNvPr id="6" name="文本框 5">
            <a:extLst>
              <a:ext uri="{FF2B5EF4-FFF2-40B4-BE49-F238E27FC236}">
                <a16:creationId xmlns:a16="http://schemas.microsoft.com/office/drawing/2014/main" id="{46BE029C-3F0A-4A6C-98D8-2AE1D47C2D3A}"/>
              </a:ext>
            </a:extLst>
          </p:cNvPr>
          <p:cNvSpPr txBox="1"/>
          <p:nvPr/>
        </p:nvSpPr>
        <p:spPr>
          <a:xfrm>
            <a:off x="8337988" y="1068755"/>
            <a:ext cx="527709" cy="461665"/>
          </a:xfrm>
          <a:prstGeom prst="rect">
            <a:avLst/>
          </a:prstGeom>
          <a:noFill/>
        </p:spPr>
        <p:txBody>
          <a:bodyPr wrap="none" rtlCol="0">
            <a:spAutoFit/>
          </a:bodyPr>
          <a:lstStyle/>
          <a:p>
            <a:r>
              <a:rPr lang="en-US" sz="2400"/>
              <a:t>60</a:t>
            </a:r>
          </a:p>
        </p:txBody>
      </p:sp>
    </p:spTree>
    <p:extLst>
      <p:ext uri="{BB962C8B-B14F-4D97-AF65-F5344CB8AC3E}">
        <p14:creationId xmlns:p14="http://schemas.microsoft.com/office/powerpoint/2010/main" val="154010261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B0E6CF43-B033-4B1D-9AC6-706417574F98}"/>
              </a:ext>
            </a:extLst>
          </p:cNvPr>
          <p:cNvSpPr txBox="1"/>
          <p:nvPr/>
        </p:nvSpPr>
        <p:spPr>
          <a:xfrm>
            <a:off x="611560" y="116632"/>
            <a:ext cx="4698722" cy="584775"/>
          </a:xfrm>
          <a:prstGeom prst="rect">
            <a:avLst/>
          </a:prstGeom>
          <a:noFill/>
        </p:spPr>
        <p:txBody>
          <a:bodyPr wrap="none" rtlCol="0">
            <a:spAutoFit/>
          </a:bodyPr>
          <a:lstStyle/>
          <a:p>
            <a:r>
              <a:rPr lang="en-US" altLang="zh-CN" sz="3200">
                <a:solidFill>
                  <a:schemeClr val="bg1"/>
                </a:solidFill>
                <a:latin typeface="黑体" panose="02010609060101010101" pitchFamily="49" charset="-122"/>
                <a:ea typeface="黑体" panose="02010609060101010101" pitchFamily="49" charset="-122"/>
              </a:rPr>
              <a:t>1.3 </a:t>
            </a:r>
            <a:r>
              <a:rPr lang="zh-CN" altLang="en-US" sz="3200">
                <a:solidFill>
                  <a:schemeClr val="bg1"/>
                </a:solidFill>
                <a:latin typeface="黑体" panose="02010609060101010101" pitchFamily="49" charset="-122"/>
                <a:ea typeface="黑体" panose="02010609060101010101" pitchFamily="49" charset="-122"/>
              </a:rPr>
              <a:t>人工智能的三大学派</a:t>
            </a:r>
            <a:endParaRPr lang="en-US" sz="3200">
              <a:solidFill>
                <a:schemeClr val="bg1"/>
              </a:solidFill>
              <a:latin typeface="黑体" panose="02010609060101010101" pitchFamily="49" charset="-122"/>
              <a:ea typeface="黑体" panose="02010609060101010101" pitchFamily="49" charset="-122"/>
            </a:endParaRPr>
          </a:p>
        </p:txBody>
      </p:sp>
      <p:sp>
        <p:nvSpPr>
          <p:cNvPr id="3" name="Rectangle 3">
            <a:extLst>
              <a:ext uri="{FF2B5EF4-FFF2-40B4-BE49-F238E27FC236}">
                <a16:creationId xmlns:a16="http://schemas.microsoft.com/office/drawing/2014/main" id="{B128C955-B2C6-4FF9-9DE9-2F77059D7894}"/>
              </a:ext>
            </a:extLst>
          </p:cNvPr>
          <p:cNvSpPr txBox="1">
            <a:spLocks noChangeArrowheads="1"/>
          </p:cNvSpPr>
          <p:nvPr/>
        </p:nvSpPr>
        <p:spPr bwMode="auto">
          <a:xfrm>
            <a:off x="264500" y="905224"/>
            <a:ext cx="8866980" cy="7949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anchor="t" anchorCtr="0" compatLnSpc="1">
            <a:prstTxWarp prst="textNoShape">
              <a:avLst/>
            </a:prstTxWarp>
          </a:bodyPr>
          <a:lstStyle>
            <a:lvl1pPr marL="469900" indent="-469900" algn="l" rtl="0" fontAlgn="base">
              <a:lnSpc>
                <a:spcPct val="120000"/>
              </a:lnSpc>
              <a:spcBef>
                <a:spcPct val="40000"/>
              </a:spcBef>
              <a:spcAft>
                <a:spcPct val="0"/>
              </a:spcAft>
              <a:buClr>
                <a:schemeClr val="accent2"/>
              </a:buClr>
              <a:buFont typeface="Wingdings" panose="05000000000000000000" pitchFamily="2" charset="2"/>
              <a:buChar char="o"/>
              <a:defRPr sz="2800" kern="1200">
                <a:solidFill>
                  <a:schemeClr val="tx1"/>
                </a:solidFill>
                <a:latin typeface="+mn-lt"/>
                <a:ea typeface="+mn-ea"/>
                <a:cs typeface="+mn-cs"/>
              </a:defRPr>
            </a:lvl1pPr>
            <a:lvl2pPr marL="908050" indent="-436563" algn="l" rtl="0" fontAlgn="base">
              <a:spcBef>
                <a:spcPct val="20000"/>
              </a:spcBef>
              <a:spcAft>
                <a:spcPct val="0"/>
              </a:spcAft>
              <a:buClr>
                <a:schemeClr val="accent2"/>
              </a:buClr>
              <a:buFont typeface="Wingdings" panose="05000000000000000000" pitchFamily="2" charset="2"/>
              <a:buChar char="n"/>
              <a:defRPr sz="2600" kern="1200">
                <a:solidFill>
                  <a:schemeClr val="folHlink"/>
                </a:solidFill>
                <a:latin typeface="+mn-lt"/>
                <a:ea typeface="+mn-ea"/>
                <a:cs typeface="+mn-cs"/>
              </a:defRPr>
            </a:lvl2pPr>
            <a:lvl3pPr marL="1304925" indent="-395288" algn="l" rtl="0" fontAlgn="base">
              <a:spcBef>
                <a:spcPct val="20000"/>
              </a:spcBef>
              <a:spcAft>
                <a:spcPct val="0"/>
              </a:spcAft>
              <a:buClr>
                <a:schemeClr val="accent2"/>
              </a:buClr>
              <a:buFont typeface="Wingdings" panose="05000000000000000000" pitchFamily="2" charset="2"/>
              <a:buChar char="o"/>
              <a:defRPr sz="2300" kern="1200">
                <a:solidFill>
                  <a:srgbClr val="009900"/>
                </a:solidFill>
                <a:latin typeface="+mn-lt"/>
                <a:ea typeface="+mn-ea"/>
                <a:cs typeface="+mn-cs"/>
              </a:defRPr>
            </a:lvl3pPr>
            <a:lvl4pPr marL="1693863" indent="-387350" algn="l" rtl="0" fontAlgn="base">
              <a:spcBef>
                <a:spcPct val="20000"/>
              </a:spcBef>
              <a:spcAft>
                <a:spcPct val="0"/>
              </a:spcAft>
              <a:buClr>
                <a:schemeClr val="accent2"/>
              </a:buClr>
              <a:buFont typeface="Wingdings" panose="05000000000000000000" pitchFamily="2" charset="2"/>
              <a:buChar char="n"/>
              <a:defRPr sz="2000" kern="1200">
                <a:solidFill>
                  <a:srgbClr val="0099CC"/>
                </a:solidFill>
                <a:latin typeface="+mn-lt"/>
                <a:ea typeface="+mn-ea"/>
                <a:cs typeface="+mn-cs"/>
              </a:defRPr>
            </a:lvl4pPr>
            <a:lvl5pPr marL="2093913" indent="-398463" algn="l" rtl="0" fontAlgn="base">
              <a:spcBef>
                <a:spcPct val="25000"/>
              </a:spcBef>
              <a:spcAft>
                <a:spcPct val="0"/>
              </a:spcAft>
              <a:buClr>
                <a:schemeClr val="accent2"/>
              </a:buClr>
              <a:buFont typeface="Wingdings" panose="05000000000000000000" pitchFamily="2" charset="2"/>
              <a:buChar char="§"/>
              <a:defRPr sz="2000" kern="1200">
                <a:solidFill>
                  <a:srgbClr val="99CC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60000"/>
              </a:lnSpc>
              <a:buClr>
                <a:srgbClr val="CC0000"/>
              </a:buClr>
              <a:buNone/>
            </a:pPr>
            <a:r>
              <a:rPr lang="en-US" altLang="zh-CN" sz="2400" b="1">
                <a:solidFill>
                  <a:srgbClr val="000000"/>
                </a:solidFill>
                <a:latin typeface="黑体" panose="02010609060101010101" pitchFamily="49" charset="-122"/>
                <a:ea typeface="黑体" panose="02010609060101010101" pitchFamily="49" charset="-122"/>
              </a:rPr>
              <a:t>1.3.1 </a:t>
            </a:r>
            <a:r>
              <a:rPr lang="zh-CN" altLang="en-US" sz="2400" b="1">
                <a:solidFill>
                  <a:srgbClr val="000000"/>
                </a:solidFill>
                <a:latin typeface="黑体" panose="02010609060101010101" pitchFamily="49" charset="-122"/>
                <a:ea typeface="黑体" panose="02010609060101010101" pitchFamily="49" charset="-122"/>
              </a:rPr>
              <a:t>符号主义</a:t>
            </a:r>
          </a:p>
          <a:p>
            <a:pPr marL="0" indent="0">
              <a:lnSpc>
                <a:spcPct val="160000"/>
              </a:lnSpc>
              <a:buClr>
                <a:srgbClr val="CC0000"/>
              </a:buClr>
              <a:buNone/>
            </a:pPr>
            <a:endParaRPr lang="en-US" altLang="zh-CN" sz="2400" b="1">
              <a:solidFill>
                <a:srgbClr val="000000"/>
              </a:solidFill>
              <a:latin typeface="黑体" panose="02010609060101010101" pitchFamily="49" charset="-122"/>
              <a:ea typeface="黑体" panose="02010609060101010101" pitchFamily="49" charset="-122"/>
            </a:endParaRPr>
          </a:p>
          <a:p>
            <a:pPr marL="0" indent="0">
              <a:lnSpc>
                <a:spcPct val="160000"/>
              </a:lnSpc>
              <a:buClr>
                <a:srgbClr val="CC0000"/>
              </a:buClr>
              <a:buNone/>
            </a:pPr>
            <a:endParaRPr lang="en-US" altLang="zh-CN" sz="2400" b="1">
              <a:solidFill>
                <a:srgbClr val="000000"/>
              </a:solidFill>
              <a:latin typeface="黑体" panose="02010609060101010101" pitchFamily="49" charset="-122"/>
              <a:ea typeface="黑体" panose="02010609060101010101" pitchFamily="49" charset="-122"/>
            </a:endParaRPr>
          </a:p>
          <a:p>
            <a:pPr marL="0" indent="0">
              <a:lnSpc>
                <a:spcPct val="160000"/>
              </a:lnSpc>
              <a:buClr>
                <a:srgbClr val="CC0000"/>
              </a:buClr>
              <a:buNone/>
            </a:pPr>
            <a:endParaRPr lang="en-US" altLang="zh-CN" sz="2400" b="1">
              <a:solidFill>
                <a:srgbClr val="000000"/>
              </a:solidFill>
              <a:latin typeface="黑体" panose="02010609060101010101" pitchFamily="49" charset="-122"/>
              <a:ea typeface="黑体" panose="02010609060101010101" pitchFamily="49" charset="-122"/>
            </a:endParaRPr>
          </a:p>
          <a:p>
            <a:pPr marL="0" indent="0">
              <a:lnSpc>
                <a:spcPct val="160000"/>
              </a:lnSpc>
              <a:buClr>
                <a:srgbClr val="CC0000"/>
              </a:buClr>
              <a:buNone/>
            </a:pPr>
            <a:endParaRPr lang="zh-CN" altLang="en-US" sz="2400" b="1">
              <a:solidFill>
                <a:srgbClr val="000000"/>
              </a:solidFill>
              <a:latin typeface="黑体" panose="02010609060101010101" pitchFamily="49" charset="-122"/>
              <a:ea typeface="黑体" panose="02010609060101010101" pitchFamily="49" charset="-122"/>
            </a:endParaRPr>
          </a:p>
        </p:txBody>
      </p:sp>
      <p:pic>
        <p:nvPicPr>
          <p:cNvPr id="5" name="图片 4">
            <a:extLst>
              <a:ext uri="{FF2B5EF4-FFF2-40B4-BE49-F238E27FC236}">
                <a16:creationId xmlns:a16="http://schemas.microsoft.com/office/drawing/2014/main" id="{CC40DB13-944E-413A-90F3-6EE301BE9837}"/>
              </a:ext>
            </a:extLst>
          </p:cNvPr>
          <p:cNvPicPr>
            <a:picLocks noChangeAspect="1"/>
          </p:cNvPicPr>
          <p:nvPr/>
        </p:nvPicPr>
        <p:blipFill>
          <a:blip r:embed="rId2"/>
          <a:stretch>
            <a:fillRect/>
          </a:stretch>
        </p:blipFill>
        <p:spPr>
          <a:xfrm>
            <a:off x="1547664" y="3141439"/>
            <a:ext cx="5865821" cy="3034047"/>
          </a:xfrm>
          <a:prstGeom prst="rect">
            <a:avLst/>
          </a:prstGeom>
        </p:spPr>
      </p:pic>
      <p:sp>
        <p:nvSpPr>
          <p:cNvPr id="7" name="文本框 6">
            <a:extLst>
              <a:ext uri="{FF2B5EF4-FFF2-40B4-BE49-F238E27FC236}">
                <a16:creationId xmlns:a16="http://schemas.microsoft.com/office/drawing/2014/main" id="{73D41EF6-4269-419E-9F87-D7B4A5713978}"/>
              </a:ext>
            </a:extLst>
          </p:cNvPr>
          <p:cNvSpPr txBox="1"/>
          <p:nvPr/>
        </p:nvSpPr>
        <p:spPr>
          <a:xfrm>
            <a:off x="330018" y="1530420"/>
            <a:ext cx="8735944" cy="1569660"/>
          </a:xfrm>
          <a:prstGeom prst="rect">
            <a:avLst/>
          </a:prstGeom>
          <a:noFill/>
        </p:spPr>
        <p:txBody>
          <a:bodyPr wrap="square">
            <a:spAutoFit/>
          </a:bodyPr>
          <a:lstStyle/>
          <a:p>
            <a:pPr marL="0" marR="0" lvl="0" indent="0" algn="l" defTabSz="914400" rtl="0" eaLnBrk="1" fontAlgn="auto" latinLnBrk="0" hangingPunct="1">
              <a:spcBef>
                <a:spcPts val="0"/>
              </a:spcBef>
              <a:spcAft>
                <a:spcPts val="0"/>
              </a:spcAft>
              <a:buClr>
                <a:srgbClr val="CC0000"/>
              </a:buClr>
              <a:buSzTx/>
              <a:buFontTx/>
              <a:buNone/>
              <a:tabLst/>
              <a:defRPr/>
            </a:pPr>
            <a:r>
              <a:rPr kumimoji="0" lang="zh-CN" altLang="en-US" sz="2400" b="1" i="0" u="none" strike="noStrike" kern="1200" cap="none" spc="0" normalizeH="0" baseline="0" noProof="0">
                <a:ln>
                  <a:noFill/>
                </a:ln>
                <a:solidFill>
                  <a:srgbClr val="000000"/>
                </a:solidFill>
                <a:effectLst/>
                <a:uLnTx/>
                <a:uFillTx/>
                <a:latin typeface="黑体" panose="02010609060101010101" pitchFamily="49" charset="-122"/>
                <a:ea typeface="黑体" panose="02010609060101010101" pitchFamily="49" charset="-122"/>
                <a:cs typeface="+mn-cs"/>
              </a:rPr>
              <a:t>专家系统与知识工程</a:t>
            </a:r>
            <a:endParaRPr kumimoji="0" lang="en-US" altLang="zh-CN" sz="2400" b="1" i="0" u="none" strike="noStrike" kern="1200" cap="none" spc="0" normalizeH="0" baseline="0" noProof="0">
              <a:ln>
                <a:noFill/>
              </a:ln>
              <a:solidFill>
                <a:srgbClr val="000000"/>
              </a:solidFill>
              <a:effectLst/>
              <a:uLnTx/>
              <a:uFillTx/>
              <a:latin typeface="黑体" panose="02010609060101010101" pitchFamily="49" charset="-122"/>
              <a:ea typeface="黑体" panose="02010609060101010101" pitchFamily="49" charset="-122"/>
              <a:cs typeface="+mn-cs"/>
            </a:endParaRPr>
          </a:p>
          <a:p>
            <a:pPr lvl="0">
              <a:buClr>
                <a:srgbClr val="CC0000"/>
              </a:buClr>
              <a:defRPr/>
            </a:pPr>
            <a:r>
              <a:rPr lang="en-US" altLang="zh-CN" sz="2400" b="1">
                <a:solidFill>
                  <a:srgbClr val="000000"/>
                </a:solidFill>
                <a:latin typeface="黑体" panose="02010609060101010101" pitchFamily="49" charset="-122"/>
                <a:ea typeface="黑体" panose="02010609060101010101" pitchFamily="49" charset="-122"/>
              </a:rPr>
              <a:t>DEC</a:t>
            </a:r>
            <a:r>
              <a:rPr lang="zh-CN" altLang="en-US" sz="2400" b="1">
                <a:solidFill>
                  <a:srgbClr val="000000"/>
                </a:solidFill>
                <a:latin typeface="黑体" panose="02010609060101010101" pitchFamily="49" charset="-122"/>
                <a:ea typeface="黑体" panose="02010609060101010101" pitchFamily="49" charset="-122"/>
              </a:rPr>
              <a:t>公司和卡内基梅隆大学合作开发的</a:t>
            </a:r>
            <a:r>
              <a:rPr lang="en-US" altLang="zh-CN" sz="2400" b="1">
                <a:solidFill>
                  <a:srgbClr val="000000"/>
                </a:solidFill>
                <a:latin typeface="黑体" panose="02010609060101010101" pitchFamily="49" charset="-122"/>
                <a:ea typeface="黑体" panose="02010609060101010101" pitchFamily="49" charset="-122"/>
              </a:rPr>
              <a:t>Xcon</a:t>
            </a:r>
            <a:r>
              <a:rPr lang="zh-CN" altLang="en-US" sz="2400" b="1">
                <a:solidFill>
                  <a:srgbClr val="000000"/>
                </a:solidFill>
                <a:latin typeface="黑体" panose="02010609060101010101" pitchFamily="49" charset="-122"/>
                <a:ea typeface="黑体" panose="02010609060101010101" pitchFamily="49" charset="-122"/>
              </a:rPr>
              <a:t>专家系统，用于辅助</a:t>
            </a:r>
            <a:r>
              <a:rPr lang="en-US" altLang="zh-CN" sz="2400" b="1">
                <a:solidFill>
                  <a:srgbClr val="000000"/>
                </a:solidFill>
                <a:latin typeface="黑体" panose="02010609060101010101" pitchFamily="49" charset="-122"/>
                <a:ea typeface="黑体" panose="02010609060101010101" pitchFamily="49" charset="-122"/>
              </a:rPr>
              <a:t>DEC</a:t>
            </a:r>
            <a:r>
              <a:rPr lang="zh-CN" altLang="en-US" sz="2400" b="1">
                <a:solidFill>
                  <a:srgbClr val="000000"/>
                </a:solidFill>
                <a:latin typeface="黑体" panose="02010609060101010101" pitchFamily="49" charset="-122"/>
                <a:ea typeface="黑体" panose="02010609060101010101" pitchFamily="49" charset="-122"/>
              </a:rPr>
              <a:t>公司计算机系统的配置设计。</a:t>
            </a:r>
            <a:r>
              <a:rPr lang="en-US" altLang="zh-CN" sz="2400" b="1">
                <a:solidFill>
                  <a:srgbClr val="000000"/>
                </a:solidFill>
                <a:latin typeface="黑体" panose="02010609060101010101" pitchFamily="49" charset="-122"/>
                <a:ea typeface="黑体" panose="02010609060101010101" pitchFamily="49" charset="-122"/>
              </a:rPr>
              <a:t>Xcon</a:t>
            </a:r>
            <a:r>
              <a:rPr lang="zh-CN" altLang="en-US" sz="2400" b="1">
                <a:solidFill>
                  <a:srgbClr val="000000"/>
                </a:solidFill>
                <a:latin typeface="黑体" panose="02010609060101010101" pitchFamily="49" charset="-122"/>
                <a:ea typeface="黑体" panose="02010609060101010101" pitchFamily="49" charset="-122"/>
              </a:rPr>
              <a:t>每年为</a:t>
            </a:r>
            <a:r>
              <a:rPr lang="en-US" altLang="zh-CN" sz="2400" b="1">
                <a:solidFill>
                  <a:srgbClr val="000000"/>
                </a:solidFill>
                <a:latin typeface="黑体" panose="02010609060101010101" pitchFamily="49" charset="-122"/>
                <a:ea typeface="黑体" panose="02010609060101010101" pitchFamily="49" charset="-122"/>
              </a:rPr>
              <a:t>DEC</a:t>
            </a:r>
            <a:r>
              <a:rPr lang="zh-CN" altLang="en-US" sz="2400" b="1">
                <a:solidFill>
                  <a:srgbClr val="000000"/>
                </a:solidFill>
                <a:latin typeface="黑体" panose="02010609060101010101" pitchFamily="49" charset="-122"/>
                <a:ea typeface="黑体" panose="02010609060101010101" pitchFamily="49" charset="-122"/>
              </a:rPr>
              <a:t>公司节省了数百万美元。</a:t>
            </a:r>
            <a:endParaRPr kumimoji="0" lang="en-US" altLang="zh-CN" sz="2400" b="1" i="0" u="none" strike="noStrike" kern="1200" cap="none" spc="0" normalizeH="0" baseline="0" noProof="0">
              <a:ln>
                <a:noFill/>
              </a:ln>
              <a:solidFill>
                <a:srgbClr val="000000"/>
              </a:solidFill>
              <a:effectLst/>
              <a:uLnTx/>
              <a:uFillTx/>
              <a:latin typeface="黑体" panose="02010609060101010101" pitchFamily="49" charset="-122"/>
              <a:ea typeface="黑体" panose="02010609060101010101" pitchFamily="49" charset="-122"/>
              <a:cs typeface="+mn-cs"/>
            </a:endParaRPr>
          </a:p>
        </p:txBody>
      </p:sp>
      <p:sp>
        <p:nvSpPr>
          <p:cNvPr id="6" name="文本框 5">
            <a:extLst>
              <a:ext uri="{FF2B5EF4-FFF2-40B4-BE49-F238E27FC236}">
                <a16:creationId xmlns:a16="http://schemas.microsoft.com/office/drawing/2014/main" id="{97743779-A91F-426A-9FCB-24C84D9558CD}"/>
              </a:ext>
            </a:extLst>
          </p:cNvPr>
          <p:cNvSpPr txBox="1"/>
          <p:nvPr/>
        </p:nvSpPr>
        <p:spPr>
          <a:xfrm>
            <a:off x="8337988" y="1068755"/>
            <a:ext cx="527709" cy="461665"/>
          </a:xfrm>
          <a:prstGeom prst="rect">
            <a:avLst/>
          </a:prstGeom>
          <a:noFill/>
        </p:spPr>
        <p:txBody>
          <a:bodyPr wrap="none" rtlCol="0">
            <a:spAutoFit/>
          </a:bodyPr>
          <a:lstStyle/>
          <a:p>
            <a:r>
              <a:rPr lang="en-US" sz="2400"/>
              <a:t>61</a:t>
            </a:r>
          </a:p>
        </p:txBody>
      </p:sp>
      <p:sp>
        <p:nvSpPr>
          <p:cNvPr id="8" name="文本框 7">
            <a:extLst>
              <a:ext uri="{FF2B5EF4-FFF2-40B4-BE49-F238E27FC236}">
                <a16:creationId xmlns:a16="http://schemas.microsoft.com/office/drawing/2014/main" id="{490D6B6D-E8E3-451F-92CB-C6DDD1D3E89B}"/>
              </a:ext>
            </a:extLst>
          </p:cNvPr>
          <p:cNvSpPr txBox="1"/>
          <p:nvPr/>
        </p:nvSpPr>
        <p:spPr>
          <a:xfrm>
            <a:off x="-24600" y="6058329"/>
            <a:ext cx="9131480" cy="830997"/>
          </a:xfrm>
          <a:prstGeom prst="rect">
            <a:avLst/>
          </a:prstGeom>
          <a:solidFill>
            <a:srgbClr val="FFFF00"/>
          </a:solidFill>
          <a:ln>
            <a:solidFill>
              <a:schemeClr val="tx1"/>
            </a:solidFill>
          </a:ln>
        </p:spPr>
        <p:txBody>
          <a:bodyPr wrap="square" rtlCol="0">
            <a:spAutoFit/>
          </a:bodyPr>
          <a:lstStyle/>
          <a:p>
            <a:r>
              <a:rPr lang="zh-CN" altLang="en-US" sz="2400" b="1">
                <a:solidFill>
                  <a:srgbClr val="FF0000"/>
                </a:solidFill>
                <a:latin typeface="黑体" panose="02010609060101010101" pitchFamily="49" charset="-122"/>
                <a:ea typeface="黑体" panose="02010609060101010101" pitchFamily="49" charset="-122"/>
              </a:rPr>
              <a:t>从研究方法上来说，专家系统已经不再是</a:t>
            </a:r>
            <a:r>
              <a:rPr lang="en-US" altLang="zh-CN" sz="2400" b="1">
                <a:solidFill>
                  <a:srgbClr val="FF0000"/>
                </a:solidFill>
                <a:latin typeface="黑体" panose="02010609060101010101" pitchFamily="49" charset="-122"/>
                <a:ea typeface="黑体" panose="02010609060101010101" pitchFamily="49" charset="-122"/>
              </a:rPr>
              <a:t>100%</a:t>
            </a:r>
            <a:r>
              <a:rPr lang="zh-CN" altLang="en-US" sz="2400" b="1">
                <a:solidFill>
                  <a:srgbClr val="FF0000"/>
                </a:solidFill>
                <a:latin typeface="黑体" panose="02010609060101010101" pitchFamily="49" charset="-122"/>
                <a:ea typeface="黑体" panose="02010609060101010101" pitchFamily="49" charset="-122"/>
              </a:rPr>
              <a:t>的理性主义。</a:t>
            </a:r>
            <a:endParaRPr lang="en-US" altLang="zh-CN" sz="2400" b="1">
              <a:solidFill>
                <a:srgbClr val="FF0000"/>
              </a:solidFill>
              <a:latin typeface="黑体" panose="02010609060101010101" pitchFamily="49" charset="-122"/>
              <a:ea typeface="黑体" panose="02010609060101010101" pitchFamily="49" charset="-122"/>
            </a:endParaRPr>
          </a:p>
          <a:p>
            <a:r>
              <a:rPr lang="zh-CN" altLang="en-US" sz="2400" b="1">
                <a:solidFill>
                  <a:srgbClr val="FF0000"/>
                </a:solidFill>
                <a:latin typeface="黑体" panose="02010609060101010101" pitchFamily="49" charset="-122"/>
                <a:ea typeface="黑体" panose="02010609060101010101" pitchFamily="49" charset="-122"/>
              </a:rPr>
              <a:t>由于采集了人类专家的知识，因此也结合了经验主义的研究思想。</a:t>
            </a:r>
            <a:endParaRPr lang="en-US" sz="2400" b="1">
              <a:solidFill>
                <a:srgbClr val="FF0000"/>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1109304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B0E6CF43-B033-4B1D-9AC6-706417574F98}"/>
              </a:ext>
            </a:extLst>
          </p:cNvPr>
          <p:cNvSpPr txBox="1"/>
          <p:nvPr/>
        </p:nvSpPr>
        <p:spPr>
          <a:xfrm>
            <a:off x="611560" y="116632"/>
            <a:ext cx="4698722" cy="584775"/>
          </a:xfrm>
          <a:prstGeom prst="rect">
            <a:avLst/>
          </a:prstGeom>
          <a:noFill/>
        </p:spPr>
        <p:txBody>
          <a:bodyPr wrap="none" rtlCol="0">
            <a:spAutoFit/>
          </a:bodyPr>
          <a:lstStyle/>
          <a:p>
            <a:r>
              <a:rPr lang="en-US" altLang="zh-CN" sz="3200">
                <a:solidFill>
                  <a:schemeClr val="bg1"/>
                </a:solidFill>
                <a:latin typeface="黑体" panose="02010609060101010101" pitchFamily="49" charset="-122"/>
                <a:ea typeface="黑体" panose="02010609060101010101" pitchFamily="49" charset="-122"/>
              </a:rPr>
              <a:t>1.3 </a:t>
            </a:r>
            <a:r>
              <a:rPr lang="zh-CN" altLang="en-US" sz="3200">
                <a:solidFill>
                  <a:schemeClr val="bg1"/>
                </a:solidFill>
                <a:latin typeface="黑体" panose="02010609060101010101" pitchFamily="49" charset="-122"/>
                <a:ea typeface="黑体" panose="02010609060101010101" pitchFamily="49" charset="-122"/>
              </a:rPr>
              <a:t>人工智能的三大学派</a:t>
            </a:r>
            <a:endParaRPr lang="en-US" sz="3200">
              <a:solidFill>
                <a:schemeClr val="bg1"/>
              </a:solidFill>
              <a:latin typeface="黑体" panose="02010609060101010101" pitchFamily="49" charset="-122"/>
              <a:ea typeface="黑体" panose="02010609060101010101" pitchFamily="49" charset="-122"/>
            </a:endParaRPr>
          </a:p>
        </p:txBody>
      </p:sp>
      <p:sp>
        <p:nvSpPr>
          <p:cNvPr id="3" name="Rectangle 3">
            <a:extLst>
              <a:ext uri="{FF2B5EF4-FFF2-40B4-BE49-F238E27FC236}">
                <a16:creationId xmlns:a16="http://schemas.microsoft.com/office/drawing/2014/main" id="{B128C955-B2C6-4FF9-9DE9-2F77059D7894}"/>
              </a:ext>
            </a:extLst>
          </p:cNvPr>
          <p:cNvSpPr txBox="1">
            <a:spLocks noChangeArrowheads="1"/>
          </p:cNvSpPr>
          <p:nvPr/>
        </p:nvSpPr>
        <p:spPr bwMode="auto">
          <a:xfrm>
            <a:off x="35496" y="746244"/>
            <a:ext cx="8866980" cy="7949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anchor="t" anchorCtr="0" compatLnSpc="1">
            <a:prstTxWarp prst="textNoShape">
              <a:avLst/>
            </a:prstTxWarp>
          </a:bodyPr>
          <a:lstStyle>
            <a:lvl1pPr marL="469900" indent="-469900" algn="l" rtl="0" fontAlgn="base">
              <a:lnSpc>
                <a:spcPct val="120000"/>
              </a:lnSpc>
              <a:spcBef>
                <a:spcPct val="40000"/>
              </a:spcBef>
              <a:spcAft>
                <a:spcPct val="0"/>
              </a:spcAft>
              <a:buClr>
                <a:schemeClr val="accent2"/>
              </a:buClr>
              <a:buFont typeface="Wingdings" panose="05000000000000000000" pitchFamily="2" charset="2"/>
              <a:buChar char="o"/>
              <a:defRPr sz="2800" kern="1200">
                <a:solidFill>
                  <a:schemeClr val="tx1"/>
                </a:solidFill>
                <a:latin typeface="+mn-lt"/>
                <a:ea typeface="+mn-ea"/>
                <a:cs typeface="+mn-cs"/>
              </a:defRPr>
            </a:lvl1pPr>
            <a:lvl2pPr marL="908050" indent="-436563" algn="l" rtl="0" fontAlgn="base">
              <a:spcBef>
                <a:spcPct val="20000"/>
              </a:spcBef>
              <a:spcAft>
                <a:spcPct val="0"/>
              </a:spcAft>
              <a:buClr>
                <a:schemeClr val="accent2"/>
              </a:buClr>
              <a:buFont typeface="Wingdings" panose="05000000000000000000" pitchFamily="2" charset="2"/>
              <a:buChar char="n"/>
              <a:defRPr sz="2600" kern="1200">
                <a:solidFill>
                  <a:schemeClr val="folHlink"/>
                </a:solidFill>
                <a:latin typeface="+mn-lt"/>
                <a:ea typeface="+mn-ea"/>
                <a:cs typeface="+mn-cs"/>
              </a:defRPr>
            </a:lvl2pPr>
            <a:lvl3pPr marL="1304925" indent="-395288" algn="l" rtl="0" fontAlgn="base">
              <a:spcBef>
                <a:spcPct val="20000"/>
              </a:spcBef>
              <a:spcAft>
                <a:spcPct val="0"/>
              </a:spcAft>
              <a:buClr>
                <a:schemeClr val="accent2"/>
              </a:buClr>
              <a:buFont typeface="Wingdings" panose="05000000000000000000" pitchFamily="2" charset="2"/>
              <a:buChar char="o"/>
              <a:defRPr sz="2300" kern="1200">
                <a:solidFill>
                  <a:srgbClr val="009900"/>
                </a:solidFill>
                <a:latin typeface="+mn-lt"/>
                <a:ea typeface="+mn-ea"/>
                <a:cs typeface="+mn-cs"/>
              </a:defRPr>
            </a:lvl3pPr>
            <a:lvl4pPr marL="1693863" indent="-387350" algn="l" rtl="0" fontAlgn="base">
              <a:spcBef>
                <a:spcPct val="20000"/>
              </a:spcBef>
              <a:spcAft>
                <a:spcPct val="0"/>
              </a:spcAft>
              <a:buClr>
                <a:schemeClr val="accent2"/>
              </a:buClr>
              <a:buFont typeface="Wingdings" panose="05000000000000000000" pitchFamily="2" charset="2"/>
              <a:buChar char="n"/>
              <a:defRPr sz="2000" kern="1200">
                <a:solidFill>
                  <a:srgbClr val="0099CC"/>
                </a:solidFill>
                <a:latin typeface="+mn-lt"/>
                <a:ea typeface="+mn-ea"/>
                <a:cs typeface="+mn-cs"/>
              </a:defRPr>
            </a:lvl4pPr>
            <a:lvl5pPr marL="2093913" indent="-398463" algn="l" rtl="0" fontAlgn="base">
              <a:spcBef>
                <a:spcPct val="25000"/>
              </a:spcBef>
              <a:spcAft>
                <a:spcPct val="0"/>
              </a:spcAft>
              <a:buClr>
                <a:schemeClr val="accent2"/>
              </a:buClr>
              <a:buFont typeface="Wingdings" panose="05000000000000000000" pitchFamily="2" charset="2"/>
              <a:buChar char="§"/>
              <a:defRPr sz="2000" kern="1200">
                <a:solidFill>
                  <a:srgbClr val="99CC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Clr>
                <a:srgbClr val="CC0000"/>
              </a:buClr>
              <a:buNone/>
            </a:pPr>
            <a:r>
              <a:rPr lang="en-US" altLang="zh-CN" sz="2400" b="1">
                <a:solidFill>
                  <a:srgbClr val="000000"/>
                </a:solidFill>
                <a:latin typeface="黑体" panose="02010609060101010101" pitchFamily="49" charset="-122"/>
                <a:ea typeface="黑体" panose="02010609060101010101" pitchFamily="49" charset="-122"/>
              </a:rPr>
              <a:t>1.3.1 </a:t>
            </a:r>
            <a:r>
              <a:rPr lang="zh-CN" altLang="en-US" sz="2400" b="1">
                <a:solidFill>
                  <a:srgbClr val="000000"/>
                </a:solidFill>
                <a:latin typeface="黑体" panose="02010609060101010101" pitchFamily="49" charset="-122"/>
                <a:ea typeface="黑体" panose="02010609060101010101" pitchFamily="49" charset="-122"/>
              </a:rPr>
              <a:t>符号主义</a:t>
            </a:r>
          </a:p>
          <a:p>
            <a:pPr marL="0" indent="0">
              <a:lnSpc>
                <a:spcPct val="100000"/>
              </a:lnSpc>
              <a:buClr>
                <a:srgbClr val="CC0000"/>
              </a:buClr>
              <a:buNone/>
            </a:pPr>
            <a:r>
              <a:rPr lang="zh-CN" altLang="en-US" sz="2400" b="1">
                <a:solidFill>
                  <a:srgbClr val="000000"/>
                </a:solidFill>
                <a:latin typeface="黑体" panose="02010609060101010101" pitchFamily="49" charset="-122"/>
                <a:ea typeface="黑体" panose="02010609060101010101" pitchFamily="49" charset="-122"/>
              </a:rPr>
              <a:t>知识图谱</a:t>
            </a:r>
            <a:endParaRPr lang="en-US" altLang="zh-CN" sz="2400" b="1">
              <a:solidFill>
                <a:srgbClr val="000000"/>
              </a:solidFill>
              <a:latin typeface="黑体" panose="02010609060101010101" pitchFamily="49" charset="-122"/>
              <a:ea typeface="黑体" panose="02010609060101010101" pitchFamily="49" charset="-122"/>
            </a:endParaRPr>
          </a:p>
          <a:p>
            <a:pPr>
              <a:lnSpc>
                <a:spcPct val="100000"/>
              </a:lnSpc>
              <a:buClr>
                <a:srgbClr val="CC0000"/>
              </a:buClr>
              <a:buFont typeface="Wingdings" panose="05000000000000000000" pitchFamily="2" charset="2"/>
              <a:buChar char="Ø"/>
            </a:pPr>
            <a:r>
              <a:rPr lang="zh-CN" altLang="en-US" sz="2400" b="1">
                <a:solidFill>
                  <a:srgbClr val="000000"/>
                </a:solidFill>
                <a:latin typeface="黑体" panose="02010609060101010101" pitchFamily="49" charset="-122"/>
                <a:ea typeface="黑体" panose="02010609060101010101" pitchFamily="49" charset="-122"/>
              </a:rPr>
              <a:t>人工建设专家系统的效率低、成本高，效果逐渐跟不上需求，近些年，成为研究热点的知识图谱，某种程度上就可以看作是</a:t>
            </a:r>
            <a:r>
              <a:rPr lang="zh-CN" altLang="en-US" sz="2400" b="1">
                <a:solidFill>
                  <a:srgbClr val="FF0000"/>
                </a:solidFill>
                <a:latin typeface="黑体" panose="02010609060101010101" pitchFamily="49" charset="-122"/>
                <a:ea typeface="黑体" panose="02010609060101010101" pitchFamily="49" charset="-122"/>
              </a:rPr>
              <a:t>大规模的知识集合</a:t>
            </a:r>
            <a:r>
              <a:rPr lang="zh-CN" altLang="en-US" sz="2400" b="1">
                <a:solidFill>
                  <a:srgbClr val="000000"/>
                </a:solidFill>
                <a:latin typeface="黑体" panose="02010609060101010101" pitchFamily="49" charset="-122"/>
                <a:ea typeface="黑体" panose="02010609060101010101" pitchFamily="49" charset="-122"/>
              </a:rPr>
              <a:t>。</a:t>
            </a:r>
            <a:endParaRPr lang="en-US" altLang="zh-CN" sz="2400" b="1">
              <a:solidFill>
                <a:srgbClr val="000000"/>
              </a:solidFill>
              <a:latin typeface="黑体" panose="02010609060101010101" pitchFamily="49" charset="-122"/>
              <a:ea typeface="黑体" panose="02010609060101010101" pitchFamily="49" charset="-122"/>
            </a:endParaRPr>
          </a:p>
          <a:p>
            <a:pPr>
              <a:lnSpc>
                <a:spcPct val="100000"/>
              </a:lnSpc>
              <a:buClr>
                <a:srgbClr val="CC0000"/>
              </a:buClr>
              <a:buFont typeface="Wingdings" panose="05000000000000000000" pitchFamily="2" charset="2"/>
              <a:buChar char="Ø"/>
            </a:pPr>
            <a:r>
              <a:rPr lang="zh-CN" altLang="en-US" sz="2400" b="1">
                <a:solidFill>
                  <a:srgbClr val="000000"/>
                </a:solidFill>
                <a:latin typeface="黑体" panose="02010609060101010101" pitchFamily="49" charset="-122"/>
                <a:ea typeface="黑体" panose="02010609060101010101" pitchFamily="49" charset="-122"/>
              </a:rPr>
              <a:t>通用知识图谱中往往会包含</a:t>
            </a:r>
            <a:r>
              <a:rPr lang="zh-CN" altLang="en-US" sz="2400" b="1">
                <a:solidFill>
                  <a:srgbClr val="FF0000"/>
                </a:solidFill>
                <a:latin typeface="黑体" panose="02010609060101010101" pitchFamily="49" charset="-122"/>
                <a:ea typeface="黑体" panose="02010609060101010101" pitchFamily="49" charset="-122"/>
              </a:rPr>
              <a:t>上亿条的知识</a:t>
            </a:r>
            <a:r>
              <a:rPr lang="zh-CN" altLang="en-US" sz="2400" b="1">
                <a:solidFill>
                  <a:srgbClr val="000000"/>
                </a:solidFill>
                <a:latin typeface="黑体" panose="02010609060101010101" pitchFamily="49" charset="-122"/>
                <a:ea typeface="黑体" panose="02010609060101010101" pitchFamily="49" charset="-122"/>
              </a:rPr>
              <a:t>，并且采用</a:t>
            </a:r>
            <a:r>
              <a:rPr lang="zh-CN" altLang="en-US" sz="2400" b="1">
                <a:solidFill>
                  <a:srgbClr val="FF0000"/>
                </a:solidFill>
                <a:latin typeface="黑体" panose="02010609060101010101" pitchFamily="49" charset="-122"/>
                <a:ea typeface="黑体" panose="02010609060101010101" pitchFamily="49" charset="-122"/>
              </a:rPr>
              <a:t>自动化技术来进行知识的采集和自动推理</a:t>
            </a:r>
            <a:r>
              <a:rPr lang="zh-CN" altLang="en-US" sz="2400" b="1">
                <a:solidFill>
                  <a:srgbClr val="000000"/>
                </a:solidFill>
                <a:latin typeface="黑体" panose="02010609060101010101" pitchFamily="49" charset="-122"/>
                <a:ea typeface="黑体" panose="02010609060101010101" pitchFamily="49" charset="-122"/>
              </a:rPr>
              <a:t>。</a:t>
            </a:r>
            <a:endParaRPr lang="en-US" altLang="zh-CN" sz="2400" b="1">
              <a:solidFill>
                <a:srgbClr val="000000"/>
              </a:solidFill>
              <a:latin typeface="黑体" panose="02010609060101010101" pitchFamily="49" charset="-122"/>
              <a:ea typeface="黑体" panose="02010609060101010101" pitchFamily="49" charset="-122"/>
            </a:endParaRPr>
          </a:p>
          <a:p>
            <a:pPr>
              <a:lnSpc>
                <a:spcPct val="100000"/>
              </a:lnSpc>
              <a:buClr>
                <a:srgbClr val="CC0000"/>
              </a:buClr>
              <a:buFont typeface="Wingdings" panose="05000000000000000000" pitchFamily="2" charset="2"/>
              <a:buChar char="Ø"/>
            </a:pPr>
            <a:r>
              <a:rPr lang="zh-CN" altLang="en-US" sz="2400" b="1">
                <a:solidFill>
                  <a:srgbClr val="000000"/>
                </a:solidFill>
                <a:latin typeface="黑体" panose="02010609060101010101" pitchFamily="49" charset="-122"/>
                <a:ea typeface="黑体" panose="02010609060101010101" pitchFamily="49" charset="-122"/>
              </a:rPr>
              <a:t>面向垂直领域的知识图谱更</a:t>
            </a:r>
            <a:r>
              <a:rPr lang="zh-CN" altLang="en-US" sz="2400" b="1">
                <a:solidFill>
                  <a:srgbClr val="FF0000"/>
                </a:solidFill>
                <a:latin typeface="黑体" panose="02010609060101010101" pitchFamily="49" charset="-122"/>
                <a:ea typeface="黑体" panose="02010609060101010101" pitchFamily="49" charset="-122"/>
              </a:rPr>
              <a:t>注重知识的正确性</a:t>
            </a:r>
            <a:r>
              <a:rPr lang="zh-CN" altLang="en-US" sz="2400" b="1">
                <a:solidFill>
                  <a:srgbClr val="000000"/>
                </a:solidFill>
                <a:latin typeface="黑体" panose="02010609060101010101" pitchFamily="49" charset="-122"/>
                <a:ea typeface="黑体" panose="02010609060101010101" pitchFamily="49" charset="-122"/>
              </a:rPr>
              <a:t>、</a:t>
            </a:r>
            <a:r>
              <a:rPr lang="zh-CN" altLang="en-US" sz="2400" b="1">
                <a:solidFill>
                  <a:srgbClr val="FF0000"/>
                </a:solidFill>
                <a:latin typeface="黑体" panose="02010609060101010101" pitchFamily="49" charset="-122"/>
                <a:ea typeface="黑体" panose="02010609060101010101" pitchFamily="49" charset="-122"/>
              </a:rPr>
              <a:t>完备性以及基于知识图谱的实际应用</a:t>
            </a:r>
            <a:r>
              <a:rPr lang="zh-CN" altLang="en-US" sz="2400" b="1">
                <a:solidFill>
                  <a:srgbClr val="000000"/>
                </a:solidFill>
                <a:latin typeface="黑体" panose="02010609060101010101" pitchFamily="49" charset="-122"/>
                <a:ea typeface="黑体" panose="02010609060101010101" pitchFamily="49" charset="-122"/>
              </a:rPr>
              <a:t>。</a:t>
            </a:r>
            <a:endParaRPr lang="en-US" altLang="zh-CN" sz="2400" b="1">
              <a:solidFill>
                <a:srgbClr val="000000"/>
              </a:solidFill>
              <a:latin typeface="黑体" panose="02010609060101010101" pitchFamily="49" charset="-122"/>
              <a:ea typeface="黑体" panose="02010609060101010101" pitchFamily="49" charset="-122"/>
            </a:endParaRPr>
          </a:p>
          <a:p>
            <a:pPr marL="0" indent="0">
              <a:lnSpc>
                <a:spcPct val="160000"/>
              </a:lnSpc>
              <a:buClr>
                <a:srgbClr val="CC0000"/>
              </a:buClr>
              <a:buNone/>
            </a:pPr>
            <a:endParaRPr lang="en-US" altLang="zh-CN" sz="2400" b="1">
              <a:solidFill>
                <a:srgbClr val="000000"/>
              </a:solidFill>
              <a:latin typeface="黑体" panose="02010609060101010101" pitchFamily="49" charset="-122"/>
              <a:ea typeface="黑体" panose="02010609060101010101" pitchFamily="49" charset="-122"/>
            </a:endParaRPr>
          </a:p>
          <a:p>
            <a:pPr marL="0" indent="0">
              <a:lnSpc>
                <a:spcPct val="160000"/>
              </a:lnSpc>
              <a:buClr>
                <a:srgbClr val="CC0000"/>
              </a:buClr>
              <a:buNone/>
            </a:pPr>
            <a:endParaRPr lang="zh-CN" altLang="en-US" sz="2400" b="1">
              <a:solidFill>
                <a:srgbClr val="000000"/>
              </a:solidFill>
              <a:latin typeface="黑体" panose="02010609060101010101" pitchFamily="49" charset="-122"/>
              <a:ea typeface="黑体" panose="02010609060101010101" pitchFamily="49" charset="-122"/>
            </a:endParaRPr>
          </a:p>
        </p:txBody>
      </p:sp>
      <p:pic>
        <p:nvPicPr>
          <p:cNvPr id="5" name="图片 4">
            <a:extLst>
              <a:ext uri="{FF2B5EF4-FFF2-40B4-BE49-F238E27FC236}">
                <a16:creationId xmlns:a16="http://schemas.microsoft.com/office/drawing/2014/main" id="{1CBFC3A7-360B-4FF7-B5AE-34E99216BCE8}"/>
              </a:ext>
            </a:extLst>
          </p:cNvPr>
          <p:cNvPicPr>
            <a:picLocks noChangeAspect="1"/>
          </p:cNvPicPr>
          <p:nvPr/>
        </p:nvPicPr>
        <p:blipFill>
          <a:blip r:embed="rId2"/>
          <a:stretch>
            <a:fillRect/>
          </a:stretch>
        </p:blipFill>
        <p:spPr>
          <a:xfrm>
            <a:off x="1907704" y="4653136"/>
            <a:ext cx="5832648" cy="1934807"/>
          </a:xfrm>
          <a:prstGeom prst="rect">
            <a:avLst/>
          </a:prstGeom>
        </p:spPr>
      </p:pic>
      <p:sp>
        <p:nvSpPr>
          <p:cNvPr id="6" name="文本框 5">
            <a:extLst>
              <a:ext uri="{FF2B5EF4-FFF2-40B4-BE49-F238E27FC236}">
                <a16:creationId xmlns:a16="http://schemas.microsoft.com/office/drawing/2014/main" id="{C2992326-4F82-4DC1-B590-CEF277F2C5CF}"/>
              </a:ext>
            </a:extLst>
          </p:cNvPr>
          <p:cNvSpPr txBox="1"/>
          <p:nvPr/>
        </p:nvSpPr>
        <p:spPr>
          <a:xfrm>
            <a:off x="8337988" y="1068755"/>
            <a:ext cx="527709" cy="461665"/>
          </a:xfrm>
          <a:prstGeom prst="rect">
            <a:avLst/>
          </a:prstGeom>
          <a:noFill/>
        </p:spPr>
        <p:txBody>
          <a:bodyPr wrap="none" rtlCol="0">
            <a:spAutoFit/>
          </a:bodyPr>
          <a:lstStyle/>
          <a:p>
            <a:r>
              <a:rPr lang="en-US" sz="2400"/>
              <a:t>62</a:t>
            </a:r>
          </a:p>
        </p:txBody>
      </p:sp>
    </p:spTree>
    <p:extLst>
      <p:ext uri="{BB962C8B-B14F-4D97-AF65-F5344CB8AC3E}">
        <p14:creationId xmlns:p14="http://schemas.microsoft.com/office/powerpoint/2010/main" val="215210992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B0E6CF43-B033-4B1D-9AC6-706417574F98}"/>
              </a:ext>
            </a:extLst>
          </p:cNvPr>
          <p:cNvSpPr txBox="1"/>
          <p:nvPr/>
        </p:nvSpPr>
        <p:spPr>
          <a:xfrm>
            <a:off x="611560" y="116632"/>
            <a:ext cx="4698722" cy="584775"/>
          </a:xfrm>
          <a:prstGeom prst="rect">
            <a:avLst/>
          </a:prstGeom>
          <a:noFill/>
        </p:spPr>
        <p:txBody>
          <a:bodyPr wrap="none" rtlCol="0">
            <a:spAutoFit/>
          </a:bodyPr>
          <a:lstStyle/>
          <a:p>
            <a:r>
              <a:rPr lang="en-US" altLang="zh-CN" sz="3200">
                <a:solidFill>
                  <a:schemeClr val="bg1"/>
                </a:solidFill>
                <a:latin typeface="黑体" panose="02010609060101010101" pitchFamily="49" charset="-122"/>
                <a:ea typeface="黑体" panose="02010609060101010101" pitchFamily="49" charset="-122"/>
              </a:rPr>
              <a:t>1.3 </a:t>
            </a:r>
            <a:r>
              <a:rPr lang="zh-CN" altLang="en-US" sz="3200">
                <a:solidFill>
                  <a:schemeClr val="bg1"/>
                </a:solidFill>
                <a:latin typeface="黑体" panose="02010609060101010101" pitchFamily="49" charset="-122"/>
                <a:ea typeface="黑体" panose="02010609060101010101" pitchFamily="49" charset="-122"/>
              </a:rPr>
              <a:t>人工智能的三大学派</a:t>
            </a:r>
            <a:endParaRPr lang="en-US" sz="3200">
              <a:solidFill>
                <a:schemeClr val="bg1"/>
              </a:solidFill>
              <a:latin typeface="黑体" panose="02010609060101010101" pitchFamily="49" charset="-122"/>
              <a:ea typeface="黑体" panose="02010609060101010101" pitchFamily="49" charset="-122"/>
            </a:endParaRPr>
          </a:p>
        </p:txBody>
      </p:sp>
      <p:sp>
        <p:nvSpPr>
          <p:cNvPr id="3" name="Rectangle 3">
            <a:extLst>
              <a:ext uri="{FF2B5EF4-FFF2-40B4-BE49-F238E27FC236}">
                <a16:creationId xmlns:a16="http://schemas.microsoft.com/office/drawing/2014/main" id="{B128C955-B2C6-4FF9-9DE9-2F77059D7894}"/>
              </a:ext>
            </a:extLst>
          </p:cNvPr>
          <p:cNvSpPr txBox="1">
            <a:spLocks noChangeArrowheads="1"/>
          </p:cNvSpPr>
          <p:nvPr/>
        </p:nvSpPr>
        <p:spPr bwMode="auto">
          <a:xfrm>
            <a:off x="27137" y="701407"/>
            <a:ext cx="8866980" cy="7949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anchor="t" anchorCtr="0" compatLnSpc="1">
            <a:prstTxWarp prst="textNoShape">
              <a:avLst/>
            </a:prstTxWarp>
          </a:bodyPr>
          <a:lstStyle>
            <a:lvl1pPr marL="469900" indent="-469900" algn="l" rtl="0" fontAlgn="base">
              <a:lnSpc>
                <a:spcPct val="120000"/>
              </a:lnSpc>
              <a:spcBef>
                <a:spcPct val="40000"/>
              </a:spcBef>
              <a:spcAft>
                <a:spcPct val="0"/>
              </a:spcAft>
              <a:buClr>
                <a:schemeClr val="accent2"/>
              </a:buClr>
              <a:buFont typeface="Wingdings" panose="05000000000000000000" pitchFamily="2" charset="2"/>
              <a:buChar char="o"/>
              <a:defRPr sz="2800" kern="1200">
                <a:solidFill>
                  <a:schemeClr val="tx1"/>
                </a:solidFill>
                <a:latin typeface="+mn-lt"/>
                <a:ea typeface="+mn-ea"/>
                <a:cs typeface="+mn-cs"/>
              </a:defRPr>
            </a:lvl1pPr>
            <a:lvl2pPr marL="908050" indent="-436563" algn="l" rtl="0" fontAlgn="base">
              <a:spcBef>
                <a:spcPct val="20000"/>
              </a:spcBef>
              <a:spcAft>
                <a:spcPct val="0"/>
              </a:spcAft>
              <a:buClr>
                <a:schemeClr val="accent2"/>
              </a:buClr>
              <a:buFont typeface="Wingdings" panose="05000000000000000000" pitchFamily="2" charset="2"/>
              <a:buChar char="n"/>
              <a:defRPr sz="2600" kern="1200">
                <a:solidFill>
                  <a:schemeClr val="folHlink"/>
                </a:solidFill>
                <a:latin typeface="+mn-lt"/>
                <a:ea typeface="+mn-ea"/>
                <a:cs typeface="+mn-cs"/>
              </a:defRPr>
            </a:lvl2pPr>
            <a:lvl3pPr marL="1304925" indent="-395288" algn="l" rtl="0" fontAlgn="base">
              <a:spcBef>
                <a:spcPct val="20000"/>
              </a:spcBef>
              <a:spcAft>
                <a:spcPct val="0"/>
              </a:spcAft>
              <a:buClr>
                <a:schemeClr val="accent2"/>
              </a:buClr>
              <a:buFont typeface="Wingdings" panose="05000000000000000000" pitchFamily="2" charset="2"/>
              <a:buChar char="o"/>
              <a:defRPr sz="2300" kern="1200">
                <a:solidFill>
                  <a:srgbClr val="009900"/>
                </a:solidFill>
                <a:latin typeface="+mn-lt"/>
                <a:ea typeface="+mn-ea"/>
                <a:cs typeface="+mn-cs"/>
              </a:defRPr>
            </a:lvl3pPr>
            <a:lvl4pPr marL="1693863" indent="-387350" algn="l" rtl="0" fontAlgn="base">
              <a:spcBef>
                <a:spcPct val="20000"/>
              </a:spcBef>
              <a:spcAft>
                <a:spcPct val="0"/>
              </a:spcAft>
              <a:buClr>
                <a:schemeClr val="accent2"/>
              </a:buClr>
              <a:buFont typeface="Wingdings" panose="05000000000000000000" pitchFamily="2" charset="2"/>
              <a:buChar char="n"/>
              <a:defRPr sz="2000" kern="1200">
                <a:solidFill>
                  <a:srgbClr val="0099CC"/>
                </a:solidFill>
                <a:latin typeface="+mn-lt"/>
                <a:ea typeface="+mn-ea"/>
                <a:cs typeface="+mn-cs"/>
              </a:defRPr>
            </a:lvl4pPr>
            <a:lvl5pPr marL="2093913" indent="-398463" algn="l" rtl="0" fontAlgn="base">
              <a:spcBef>
                <a:spcPct val="25000"/>
              </a:spcBef>
              <a:spcAft>
                <a:spcPct val="0"/>
              </a:spcAft>
              <a:buClr>
                <a:schemeClr val="accent2"/>
              </a:buClr>
              <a:buFont typeface="Wingdings" panose="05000000000000000000" pitchFamily="2" charset="2"/>
              <a:buChar char="§"/>
              <a:defRPr sz="2000" kern="1200">
                <a:solidFill>
                  <a:srgbClr val="99CC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60000"/>
              </a:lnSpc>
              <a:buClr>
                <a:srgbClr val="CC0000"/>
              </a:buClr>
              <a:buNone/>
            </a:pPr>
            <a:r>
              <a:rPr lang="en-US" altLang="zh-CN" sz="2400" b="1">
                <a:solidFill>
                  <a:srgbClr val="000000"/>
                </a:solidFill>
                <a:latin typeface="黑体" panose="02010609060101010101" pitchFamily="49" charset="-122"/>
                <a:ea typeface="黑体" panose="02010609060101010101" pitchFamily="49" charset="-122"/>
              </a:rPr>
              <a:t>1.3.2 </a:t>
            </a:r>
            <a:r>
              <a:rPr lang="zh-CN" altLang="en-US" sz="2400" b="1">
                <a:solidFill>
                  <a:srgbClr val="000000"/>
                </a:solidFill>
                <a:latin typeface="黑体" panose="02010609060101010101" pitchFamily="49" charset="-122"/>
                <a:ea typeface="黑体" panose="02010609060101010101" pitchFamily="49" charset="-122"/>
              </a:rPr>
              <a:t>连接主义学派</a:t>
            </a:r>
            <a:endParaRPr lang="en-US" altLang="zh-CN" sz="2400" b="1">
              <a:solidFill>
                <a:srgbClr val="000000"/>
              </a:solidFill>
              <a:latin typeface="黑体" panose="02010609060101010101" pitchFamily="49" charset="-122"/>
              <a:ea typeface="黑体" panose="02010609060101010101" pitchFamily="49" charset="-122"/>
            </a:endParaRPr>
          </a:p>
          <a:p>
            <a:pPr marL="0" indent="0">
              <a:lnSpc>
                <a:spcPct val="100000"/>
              </a:lnSpc>
              <a:buClr>
                <a:srgbClr val="CC0000"/>
              </a:buClr>
              <a:buNone/>
            </a:pPr>
            <a:r>
              <a:rPr lang="zh-CN" altLang="en-US" sz="2400" b="1">
                <a:solidFill>
                  <a:srgbClr val="000000"/>
                </a:solidFill>
                <a:latin typeface="黑体" panose="02010609060101010101" pitchFamily="49" charset="-122"/>
                <a:ea typeface="黑体" panose="02010609060101010101" pitchFamily="49" charset="-122"/>
              </a:rPr>
              <a:t>连接主义（结构主义）</a:t>
            </a:r>
            <a:endParaRPr lang="en-US" altLang="zh-CN" sz="2400" b="1">
              <a:solidFill>
                <a:srgbClr val="000000"/>
              </a:solidFill>
              <a:latin typeface="黑体" panose="02010609060101010101" pitchFamily="49" charset="-122"/>
              <a:ea typeface="黑体" panose="02010609060101010101" pitchFamily="49" charset="-122"/>
            </a:endParaRPr>
          </a:p>
          <a:p>
            <a:pPr marL="0" indent="0">
              <a:lnSpc>
                <a:spcPct val="100000"/>
              </a:lnSpc>
              <a:buClr>
                <a:srgbClr val="CC0000"/>
              </a:buClr>
              <a:buNone/>
            </a:pPr>
            <a:r>
              <a:rPr lang="zh-CN" altLang="en-US" sz="2400" b="1">
                <a:solidFill>
                  <a:srgbClr val="000000"/>
                </a:solidFill>
                <a:latin typeface="黑体" panose="02010609060101010101" pitchFamily="49" charset="-122"/>
                <a:ea typeface="黑体" panose="02010609060101010101" pitchFamily="49" charset="-122"/>
              </a:rPr>
              <a:t>连接主义认为人工智能源于</a:t>
            </a:r>
            <a:r>
              <a:rPr lang="zh-CN" altLang="en-US" sz="2400" b="1">
                <a:solidFill>
                  <a:srgbClr val="FF0000"/>
                </a:solidFill>
                <a:latin typeface="黑体" panose="02010609060101010101" pitchFamily="49" charset="-122"/>
                <a:ea typeface="黑体" panose="02010609060101010101" pitchFamily="49" charset="-122"/>
              </a:rPr>
              <a:t>仿生学</a:t>
            </a:r>
            <a:r>
              <a:rPr lang="zh-CN" altLang="en-US" sz="2400" b="1">
                <a:solidFill>
                  <a:srgbClr val="000000"/>
                </a:solidFill>
                <a:latin typeface="黑体" panose="02010609060101010101" pitchFamily="49" charset="-122"/>
                <a:ea typeface="黑体" panose="02010609060101010101" pitchFamily="49" charset="-122"/>
              </a:rPr>
              <a:t>，特别是对人脑模型的研究。脑模型即</a:t>
            </a:r>
            <a:r>
              <a:rPr lang="en-US" altLang="zh-CN" sz="2400" b="1">
                <a:solidFill>
                  <a:srgbClr val="000000"/>
                </a:solidFill>
                <a:latin typeface="黑体" panose="02010609060101010101" pitchFamily="49" charset="-122"/>
                <a:ea typeface="黑体" panose="02010609060101010101" pitchFamily="49" charset="-122"/>
              </a:rPr>
              <a:t>MP</a:t>
            </a:r>
            <a:r>
              <a:rPr lang="zh-CN" altLang="en-US" sz="2400" b="1">
                <a:solidFill>
                  <a:srgbClr val="000000"/>
                </a:solidFill>
                <a:latin typeface="黑体" panose="02010609060101010101" pitchFamily="49" charset="-122"/>
                <a:ea typeface="黑体" panose="02010609060101010101" pitchFamily="49" charset="-122"/>
              </a:rPr>
              <a:t>模型开创了用电子装置模仿人脑结构和功能的新途径。他从神经元开始，进而研究神经网络模型和脑模型，开辟了人工智能的又一发展道路。</a:t>
            </a:r>
            <a:endParaRPr lang="en-US" altLang="zh-CN" sz="2400" b="1">
              <a:solidFill>
                <a:srgbClr val="000000"/>
              </a:solidFill>
              <a:latin typeface="黑体" panose="02010609060101010101" pitchFamily="49" charset="-122"/>
              <a:ea typeface="黑体" panose="02010609060101010101" pitchFamily="49" charset="-122"/>
            </a:endParaRPr>
          </a:p>
          <a:p>
            <a:pPr marL="0" indent="0">
              <a:lnSpc>
                <a:spcPct val="160000"/>
              </a:lnSpc>
              <a:buClr>
                <a:srgbClr val="CC0000"/>
              </a:buClr>
              <a:buNone/>
            </a:pPr>
            <a:endParaRPr lang="en-US" altLang="zh-CN" sz="2400" b="1">
              <a:solidFill>
                <a:srgbClr val="000000"/>
              </a:solidFill>
              <a:latin typeface="黑体" panose="02010609060101010101" pitchFamily="49" charset="-122"/>
              <a:ea typeface="黑体" panose="02010609060101010101" pitchFamily="49" charset="-122"/>
            </a:endParaRPr>
          </a:p>
          <a:p>
            <a:pPr marL="0" indent="0">
              <a:lnSpc>
                <a:spcPct val="160000"/>
              </a:lnSpc>
              <a:buClr>
                <a:srgbClr val="CC0000"/>
              </a:buClr>
              <a:buNone/>
            </a:pPr>
            <a:endParaRPr lang="zh-CN" altLang="en-US" sz="2400" b="1">
              <a:solidFill>
                <a:srgbClr val="000000"/>
              </a:solidFill>
              <a:latin typeface="黑体" panose="02010609060101010101" pitchFamily="49" charset="-122"/>
              <a:ea typeface="黑体" panose="02010609060101010101" pitchFamily="49" charset="-122"/>
            </a:endParaRPr>
          </a:p>
        </p:txBody>
      </p:sp>
      <p:pic>
        <p:nvPicPr>
          <p:cNvPr id="5" name="图片 4">
            <a:extLst>
              <a:ext uri="{FF2B5EF4-FFF2-40B4-BE49-F238E27FC236}">
                <a16:creationId xmlns:a16="http://schemas.microsoft.com/office/drawing/2014/main" id="{3AE14A42-B5C7-46BC-B3E9-5CC56497EC5C}"/>
              </a:ext>
            </a:extLst>
          </p:cNvPr>
          <p:cNvPicPr>
            <a:picLocks noChangeAspect="1"/>
          </p:cNvPicPr>
          <p:nvPr/>
        </p:nvPicPr>
        <p:blipFill>
          <a:blip r:embed="rId2"/>
          <a:stretch>
            <a:fillRect/>
          </a:stretch>
        </p:blipFill>
        <p:spPr>
          <a:xfrm>
            <a:off x="611560" y="3501008"/>
            <a:ext cx="7920880" cy="3089497"/>
          </a:xfrm>
          <a:prstGeom prst="rect">
            <a:avLst/>
          </a:prstGeom>
        </p:spPr>
      </p:pic>
      <p:sp>
        <p:nvSpPr>
          <p:cNvPr id="6" name="文本框 5">
            <a:extLst>
              <a:ext uri="{FF2B5EF4-FFF2-40B4-BE49-F238E27FC236}">
                <a16:creationId xmlns:a16="http://schemas.microsoft.com/office/drawing/2014/main" id="{3CFDE513-6F94-4891-9679-A5421D755A3C}"/>
              </a:ext>
            </a:extLst>
          </p:cNvPr>
          <p:cNvSpPr txBox="1"/>
          <p:nvPr/>
        </p:nvSpPr>
        <p:spPr>
          <a:xfrm>
            <a:off x="8337988" y="1068755"/>
            <a:ext cx="527709" cy="461665"/>
          </a:xfrm>
          <a:prstGeom prst="rect">
            <a:avLst/>
          </a:prstGeom>
          <a:noFill/>
        </p:spPr>
        <p:txBody>
          <a:bodyPr wrap="none" rtlCol="0">
            <a:spAutoFit/>
          </a:bodyPr>
          <a:lstStyle/>
          <a:p>
            <a:r>
              <a:rPr lang="en-US" sz="2400"/>
              <a:t>63</a:t>
            </a:r>
          </a:p>
        </p:txBody>
      </p:sp>
    </p:spTree>
    <p:extLst>
      <p:ext uri="{BB962C8B-B14F-4D97-AF65-F5344CB8AC3E}">
        <p14:creationId xmlns:p14="http://schemas.microsoft.com/office/powerpoint/2010/main" val="219279838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B0E6CF43-B033-4B1D-9AC6-706417574F98}"/>
              </a:ext>
            </a:extLst>
          </p:cNvPr>
          <p:cNvSpPr txBox="1"/>
          <p:nvPr/>
        </p:nvSpPr>
        <p:spPr>
          <a:xfrm>
            <a:off x="611560" y="116632"/>
            <a:ext cx="4698722" cy="584775"/>
          </a:xfrm>
          <a:prstGeom prst="rect">
            <a:avLst/>
          </a:prstGeom>
          <a:noFill/>
        </p:spPr>
        <p:txBody>
          <a:bodyPr wrap="none" rtlCol="0">
            <a:spAutoFit/>
          </a:bodyPr>
          <a:lstStyle/>
          <a:p>
            <a:r>
              <a:rPr lang="en-US" altLang="zh-CN" sz="3200">
                <a:solidFill>
                  <a:schemeClr val="bg1"/>
                </a:solidFill>
                <a:latin typeface="黑体" panose="02010609060101010101" pitchFamily="49" charset="-122"/>
                <a:ea typeface="黑体" panose="02010609060101010101" pitchFamily="49" charset="-122"/>
              </a:rPr>
              <a:t>1.3 </a:t>
            </a:r>
            <a:r>
              <a:rPr lang="zh-CN" altLang="en-US" sz="3200">
                <a:solidFill>
                  <a:schemeClr val="bg1"/>
                </a:solidFill>
                <a:latin typeface="黑体" panose="02010609060101010101" pitchFamily="49" charset="-122"/>
                <a:ea typeface="黑体" panose="02010609060101010101" pitchFamily="49" charset="-122"/>
              </a:rPr>
              <a:t>人工智能的三大学派</a:t>
            </a:r>
            <a:endParaRPr lang="en-US" sz="3200">
              <a:solidFill>
                <a:schemeClr val="bg1"/>
              </a:solidFill>
              <a:latin typeface="黑体" panose="02010609060101010101" pitchFamily="49" charset="-122"/>
              <a:ea typeface="黑体" panose="02010609060101010101" pitchFamily="49" charset="-122"/>
            </a:endParaRPr>
          </a:p>
        </p:txBody>
      </p:sp>
      <p:sp>
        <p:nvSpPr>
          <p:cNvPr id="3" name="Rectangle 3">
            <a:extLst>
              <a:ext uri="{FF2B5EF4-FFF2-40B4-BE49-F238E27FC236}">
                <a16:creationId xmlns:a16="http://schemas.microsoft.com/office/drawing/2014/main" id="{B128C955-B2C6-4FF9-9DE9-2F77059D7894}"/>
              </a:ext>
            </a:extLst>
          </p:cNvPr>
          <p:cNvSpPr txBox="1">
            <a:spLocks noChangeArrowheads="1"/>
          </p:cNvSpPr>
          <p:nvPr/>
        </p:nvSpPr>
        <p:spPr bwMode="auto">
          <a:xfrm>
            <a:off x="277020" y="1077778"/>
            <a:ext cx="8866980" cy="7949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anchor="t" anchorCtr="0" compatLnSpc="1">
            <a:prstTxWarp prst="textNoShape">
              <a:avLst/>
            </a:prstTxWarp>
          </a:bodyPr>
          <a:lstStyle>
            <a:lvl1pPr marL="469900" indent="-469900" algn="l" rtl="0" fontAlgn="base">
              <a:lnSpc>
                <a:spcPct val="120000"/>
              </a:lnSpc>
              <a:spcBef>
                <a:spcPct val="40000"/>
              </a:spcBef>
              <a:spcAft>
                <a:spcPct val="0"/>
              </a:spcAft>
              <a:buClr>
                <a:schemeClr val="accent2"/>
              </a:buClr>
              <a:buFont typeface="Wingdings" panose="05000000000000000000" pitchFamily="2" charset="2"/>
              <a:buChar char="o"/>
              <a:defRPr sz="2800" kern="1200">
                <a:solidFill>
                  <a:schemeClr val="tx1"/>
                </a:solidFill>
                <a:latin typeface="+mn-lt"/>
                <a:ea typeface="+mn-ea"/>
                <a:cs typeface="+mn-cs"/>
              </a:defRPr>
            </a:lvl1pPr>
            <a:lvl2pPr marL="908050" indent="-436563" algn="l" rtl="0" fontAlgn="base">
              <a:spcBef>
                <a:spcPct val="20000"/>
              </a:spcBef>
              <a:spcAft>
                <a:spcPct val="0"/>
              </a:spcAft>
              <a:buClr>
                <a:schemeClr val="accent2"/>
              </a:buClr>
              <a:buFont typeface="Wingdings" panose="05000000000000000000" pitchFamily="2" charset="2"/>
              <a:buChar char="n"/>
              <a:defRPr sz="2600" kern="1200">
                <a:solidFill>
                  <a:schemeClr val="folHlink"/>
                </a:solidFill>
                <a:latin typeface="+mn-lt"/>
                <a:ea typeface="+mn-ea"/>
                <a:cs typeface="+mn-cs"/>
              </a:defRPr>
            </a:lvl2pPr>
            <a:lvl3pPr marL="1304925" indent="-395288" algn="l" rtl="0" fontAlgn="base">
              <a:spcBef>
                <a:spcPct val="20000"/>
              </a:spcBef>
              <a:spcAft>
                <a:spcPct val="0"/>
              </a:spcAft>
              <a:buClr>
                <a:schemeClr val="accent2"/>
              </a:buClr>
              <a:buFont typeface="Wingdings" panose="05000000000000000000" pitchFamily="2" charset="2"/>
              <a:buChar char="o"/>
              <a:defRPr sz="2300" kern="1200">
                <a:solidFill>
                  <a:srgbClr val="009900"/>
                </a:solidFill>
                <a:latin typeface="+mn-lt"/>
                <a:ea typeface="+mn-ea"/>
                <a:cs typeface="+mn-cs"/>
              </a:defRPr>
            </a:lvl3pPr>
            <a:lvl4pPr marL="1693863" indent="-387350" algn="l" rtl="0" fontAlgn="base">
              <a:spcBef>
                <a:spcPct val="20000"/>
              </a:spcBef>
              <a:spcAft>
                <a:spcPct val="0"/>
              </a:spcAft>
              <a:buClr>
                <a:schemeClr val="accent2"/>
              </a:buClr>
              <a:buFont typeface="Wingdings" panose="05000000000000000000" pitchFamily="2" charset="2"/>
              <a:buChar char="n"/>
              <a:defRPr sz="2000" kern="1200">
                <a:solidFill>
                  <a:srgbClr val="0099CC"/>
                </a:solidFill>
                <a:latin typeface="+mn-lt"/>
                <a:ea typeface="+mn-ea"/>
                <a:cs typeface="+mn-cs"/>
              </a:defRPr>
            </a:lvl4pPr>
            <a:lvl5pPr marL="2093913" indent="-398463" algn="l" rtl="0" fontAlgn="base">
              <a:spcBef>
                <a:spcPct val="25000"/>
              </a:spcBef>
              <a:spcAft>
                <a:spcPct val="0"/>
              </a:spcAft>
              <a:buClr>
                <a:schemeClr val="accent2"/>
              </a:buClr>
              <a:buFont typeface="Wingdings" panose="05000000000000000000" pitchFamily="2" charset="2"/>
              <a:buChar char="§"/>
              <a:defRPr sz="2000" kern="1200">
                <a:solidFill>
                  <a:srgbClr val="99CC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60000"/>
              </a:lnSpc>
              <a:buClr>
                <a:srgbClr val="CC0000"/>
              </a:buClr>
              <a:buNone/>
            </a:pPr>
            <a:r>
              <a:rPr lang="en-US" altLang="zh-CN" sz="2400" b="1">
                <a:solidFill>
                  <a:srgbClr val="000000"/>
                </a:solidFill>
                <a:latin typeface="黑体" panose="02010609060101010101" pitchFamily="49" charset="-122"/>
                <a:ea typeface="黑体" panose="02010609060101010101" pitchFamily="49" charset="-122"/>
              </a:rPr>
              <a:t>1.3.2 </a:t>
            </a:r>
            <a:r>
              <a:rPr lang="zh-CN" altLang="en-US" sz="2400" b="1">
                <a:solidFill>
                  <a:srgbClr val="000000"/>
                </a:solidFill>
                <a:latin typeface="黑体" panose="02010609060101010101" pitchFamily="49" charset="-122"/>
                <a:ea typeface="黑体" panose="02010609060101010101" pitchFamily="49" charset="-122"/>
              </a:rPr>
              <a:t>连接主义学派</a:t>
            </a:r>
            <a:endParaRPr lang="en-US" altLang="zh-CN" sz="2400" b="1">
              <a:solidFill>
                <a:srgbClr val="000000"/>
              </a:solidFill>
              <a:latin typeface="黑体" panose="02010609060101010101" pitchFamily="49" charset="-122"/>
              <a:ea typeface="黑体" panose="02010609060101010101" pitchFamily="49" charset="-122"/>
            </a:endParaRPr>
          </a:p>
          <a:p>
            <a:pPr marL="0" indent="0">
              <a:lnSpc>
                <a:spcPct val="160000"/>
              </a:lnSpc>
              <a:buClr>
                <a:srgbClr val="CC0000"/>
              </a:buClr>
              <a:buNone/>
            </a:pPr>
            <a:r>
              <a:rPr lang="zh-CN" altLang="en-US" sz="2400" b="1">
                <a:solidFill>
                  <a:srgbClr val="000000"/>
                </a:solidFill>
                <a:latin typeface="黑体" panose="02010609060101010101" pitchFamily="49" charset="-122"/>
                <a:ea typeface="黑体" panose="02010609060101010101" pitchFamily="49" charset="-122"/>
              </a:rPr>
              <a:t>连接主义（结构主义）</a:t>
            </a:r>
          </a:p>
          <a:p>
            <a:pPr marL="0" indent="0">
              <a:lnSpc>
                <a:spcPct val="160000"/>
              </a:lnSpc>
              <a:buClr>
                <a:srgbClr val="CC0000"/>
              </a:buClr>
              <a:buNone/>
            </a:pPr>
            <a:endParaRPr lang="en-US" altLang="zh-CN" sz="2400" b="1">
              <a:solidFill>
                <a:srgbClr val="000000"/>
              </a:solidFill>
              <a:latin typeface="黑体" panose="02010609060101010101" pitchFamily="49" charset="-122"/>
              <a:ea typeface="黑体" panose="02010609060101010101" pitchFamily="49" charset="-122"/>
            </a:endParaRPr>
          </a:p>
          <a:p>
            <a:pPr marL="0" indent="0">
              <a:lnSpc>
                <a:spcPct val="160000"/>
              </a:lnSpc>
              <a:buClr>
                <a:srgbClr val="CC0000"/>
              </a:buClr>
              <a:buNone/>
            </a:pPr>
            <a:endParaRPr lang="en-US" altLang="zh-CN" sz="2400" b="1">
              <a:solidFill>
                <a:srgbClr val="000000"/>
              </a:solidFill>
              <a:latin typeface="黑体" panose="02010609060101010101" pitchFamily="49" charset="-122"/>
              <a:ea typeface="黑体" panose="02010609060101010101" pitchFamily="49" charset="-122"/>
            </a:endParaRPr>
          </a:p>
          <a:p>
            <a:pPr marL="0" indent="0">
              <a:lnSpc>
                <a:spcPct val="160000"/>
              </a:lnSpc>
              <a:buClr>
                <a:srgbClr val="CC0000"/>
              </a:buClr>
              <a:buNone/>
            </a:pPr>
            <a:endParaRPr lang="en-US" altLang="zh-CN" sz="2400" b="1">
              <a:solidFill>
                <a:srgbClr val="000000"/>
              </a:solidFill>
              <a:latin typeface="黑体" panose="02010609060101010101" pitchFamily="49" charset="-122"/>
              <a:ea typeface="黑体" panose="02010609060101010101" pitchFamily="49" charset="-122"/>
            </a:endParaRPr>
          </a:p>
          <a:p>
            <a:pPr marL="0" indent="0">
              <a:lnSpc>
                <a:spcPct val="160000"/>
              </a:lnSpc>
              <a:buClr>
                <a:srgbClr val="CC0000"/>
              </a:buClr>
              <a:buNone/>
            </a:pPr>
            <a:endParaRPr lang="zh-CN" altLang="en-US" sz="2400" b="1">
              <a:solidFill>
                <a:srgbClr val="000000"/>
              </a:solidFill>
              <a:latin typeface="黑体" panose="02010609060101010101" pitchFamily="49" charset="-122"/>
              <a:ea typeface="黑体" panose="02010609060101010101" pitchFamily="49" charset="-122"/>
            </a:endParaRPr>
          </a:p>
        </p:txBody>
      </p:sp>
      <p:pic>
        <p:nvPicPr>
          <p:cNvPr id="5" name="图片 4">
            <a:extLst>
              <a:ext uri="{FF2B5EF4-FFF2-40B4-BE49-F238E27FC236}">
                <a16:creationId xmlns:a16="http://schemas.microsoft.com/office/drawing/2014/main" id="{C204FCE5-5D57-431C-844E-FFF77012CA91}"/>
              </a:ext>
            </a:extLst>
          </p:cNvPr>
          <p:cNvPicPr>
            <a:picLocks noChangeAspect="1"/>
          </p:cNvPicPr>
          <p:nvPr/>
        </p:nvPicPr>
        <p:blipFill>
          <a:blip r:embed="rId2"/>
          <a:stretch>
            <a:fillRect/>
          </a:stretch>
        </p:blipFill>
        <p:spPr>
          <a:xfrm>
            <a:off x="415530" y="2708920"/>
            <a:ext cx="7518822" cy="3484934"/>
          </a:xfrm>
          <a:prstGeom prst="rect">
            <a:avLst/>
          </a:prstGeom>
        </p:spPr>
      </p:pic>
      <p:sp>
        <p:nvSpPr>
          <p:cNvPr id="6" name="文本框 5">
            <a:extLst>
              <a:ext uri="{FF2B5EF4-FFF2-40B4-BE49-F238E27FC236}">
                <a16:creationId xmlns:a16="http://schemas.microsoft.com/office/drawing/2014/main" id="{41CAAF21-BD07-48EA-A9BA-D1E5DFEDE1C3}"/>
              </a:ext>
            </a:extLst>
          </p:cNvPr>
          <p:cNvSpPr txBox="1"/>
          <p:nvPr/>
        </p:nvSpPr>
        <p:spPr>
          <a:xfrm>
            <a:off x="8337988" y="1068755"/>
            <a:ext cx="527709" cy="461665"/>
          </a:xfrm>
          <a:prstGeom prst="rect">
            <a:avLst/>
          </a:prstGeom>
          <a:noFill/>
        </p:spPr>
        <p:txBody>
          <a:bodyPr wrap="none" rtlCol="0">
            <a:spAutoFit/>
          </a:bodyPr>
          <a:lstStyle/>
          <a:p>
            <a:r>
              <a:rPr lang="en-US" sz="2400"/>
              <a:t>64</a:t>
            </a:r>
          </a:p>
        </p:txBody>
      </p:sp>
    </p:spTree>
    <p:extLst>
      <p:ext uri="{BB962C8B-B14F-4D97-AF65-F5344CB8AC3E}">
        <p14:creationId xmlns:p14="http://schemas.microsoft.com/office/powerpoint/2010/main" val="80738527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B0E6CF43-B033-4B1D-9AC6-706417574F98}"/>
              </a:ext>
            </a:extLst>
          </p:cNvPr>
          <p:cNvSpPr txBox="1"/>
          <p:nvPr/>
        </p:nvSpPr>
        <p:spPr>
          <a:xfrm>
            <a:off x="611560" y="116632"/>
            <a:ext cx="4698722" cy="584775"/>
          </a:xfrm>
          <a:prstGeom prst="rect">
            <a:avLst/>
          </a:prstGeom>
          <a:noFill/>
        </p:spPr>
        <p:txBody>
          <a:bodyPr wrap="none" rtlCol="0">
            <a:spAutoFit/>
          </a:bodyPr>
          <a:lstStyle/>
          <a:p>
            <a:r>
              <a:rPr lang="en-US" altLang="zh-CN" sz="3200">
                <a:solidFill>
                  <a:schemeClr val="bg1"/>
                </a:solidFill>
                <a:latin typeface="黑体" panose="02010609060101010101" pitchFamily="49" charset="-122"/>
                <a:ea typeface="黑体" panose="02010609060101010101" pitchFamily="49" charset="-122"/>
              </a:rPr>
              <a:t>1.3 </a:t>
            </a:r>
            <a:r>
              <a:rPr lang="zh-CN" altLang="en-US" sz="3200">
                <a:solidFill>
                  <a:schemeClr val="bg1"/>
                </a:solidFill>
                <a:latin typeface="黑体" panose="02010609060101010101" pitchFamily="49" charset="-122"/>
                <a:ea typeface="黑体" panose="02010609060101010101" pitchFamily="49" charset="-122"/>
              </a:rPr>
              <a:t>人工智能的三大学派</a:t>
            </a:r>
            <a:endParaRPr lang="en-US" sz="3200">
              <a:solidFill>
                <a:schemeClr val="bg1"/>
              </a:solidFill>
              <a:latin typeface="黑体" panose="02010609060101010101" pitchFamily="49" charset="-122"/>
              <a:ea typeface="黑体" panose="02010609060101010101" pitchFamily="49" charset="-122"/>
            </a:endParaRPr>
          </a:p>
        </p:txBody>
      </p:sp>
      <p:sp>
        <p:nvSpPr>
          <p:cNvPr id="3" name="Rectangle 3">
            <a:extLst>
              <a:ext uri="{FF2B5EF4-FFF2-40B4-BE49-F238E27FC236}">
                <a16:creationId xmlns:a16="http://schemas.microsoft.com/office/drawing/2014/main" id="{B128C955-B2C6-4FF9-9DE9-2F77059D7894}"/>
              </a:ext>
            </a:extLst>
          </p:cNvPr>
          <p:cNvSpPr txBox="1">
            <a:spLocks noChangeArrowheads="1"/>
          </p:cNvSpPr>
          <p:nvPr/>
        </p:nvSpPr>
        <p:spPr bwMode="auto">
          <a:xfrm>
            <a:off x="138510" y="680283"/>
            <a:ext cx="8866980" cy="7949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anchor="t" anchorCtr="0" compatLnSpc="1">
            <a:prstTxWarp prst="textNoShape">
              <a:avLst/>
            </a:prstTxWarp>
          </a:bodyPr>
          <a:lstStyle>
            <a:lvl1pPr marL="469900" indent="-469900" algn="l" rtl="0" fontAlgn="base">
              <a:lnSpc>
                <a:spcPct val="120000"/>
              </a:lnSpc>
              <a:spcBef>
                <a:spcPct val="40000"/>
              </a:spcBef>
              <a:spcAft>
                <a:spcPct val="0"/>
              </a:spcAft>
              <a:buClr>
                <a:schemeClr val="accent2"/>
              </a:buClr>
              <a:buFont typeface="Wingdings" panose="05000000000000000000" pitchFamily="2" charset="2"/>
              <a:buChar char="o"/>
              <a:defRPr sz="2800" kern="1200">
                <a:solidFill>
                  <a:schemeClr val="tx1"/>
                </a:solidFill>
                <a:latin typeface="+mn-lt"/>
                <a:ea typeface="+mn-ea"/>
                <a:cs typeface="+mn-cs"/>
              </a:defRPr>
            </a:lvl1pPr>
            <a:lvl2pPr marL="908050" indent="-436563" algn="l" rtl="0" fontAlgn="base">
              <a:spcBef>
                <a:spcPct val="20000"/>
              </a:spcBef>
              <a:spcAft>
                <a:spcPct val="0"/>
              </a:spcAft>
              <a:buClr>
                <a:schemeClr val="accent2"/>
              </a:buClr>
              <a:buFont typeface="Wingdings" panose="05000000000000000000" pitchFamily="2" charset="2"/>
              <a:buChar char="n"/>
              <a:defRPr sz="2600" kern="1200">
                <a:solidFill>
                  <a:schemeClr val="folHlink"/>
                </a:solidFill>
                <a:latin typeface="+mn-lt"/>
                <a:ea typeface="+mn-ea"/>
                <a:cs typeface="+mn-cs"/>
              </a:defRPr>
            </a:lvl2pPr>
            <a:lvl3pPr marL="1304925" indent="-395288" algn="l" rtl="0" fontAlgn="base">
              <a:spcBef>
                <a:spcPct val="20000"/>
              </a:spcBef>
              <a:spcAft>
                <a:spcPct val="0"/>
              </a:spcAft>
              <a:buClr>
                <a:schemeClr val="accent2"/>
              </a:buClr>
              <a:buFont typeface="Wingdings" panose="05000000000000000000" pitchFamily="2" charset="2"/>
              <a:buChar char="o"/>
              <a:defRPr sz="2300" kern="1200">
                <a:solidFill>
                  <a:srgbClr val="009900"/>
                </a:solidFill>
                <a:latin typeface="+mn-lt"/>
                <a:ea typeface="+mn-ea"/>
                <a:cs typeface="+mn-cs"/>
              </a:defRPr>
            </a:lvl3pPr>
            <a:lvl4pPr marL="1693863" indent="-387350" algn="l" rtl="0" fontAlgn="base">
              <a:spcBef>
                <a:spcPct val="20000"/>
              </a:spcBef>
              <a:spcAft>
                <a:spcPct val="0"/>
              </a:spcAft>
              <a:buClr>
                <a:schemeClr val="accent2"/>
              </a:buClr>
              <a:buFont typeface="Wingdings" panose="05000000000000000000" pitchFamily="2" charset="2"/>
              <a:buChar char="n"/>
              <a:defRPr sz="2000" kern="1200">
                <a:solidFill>
                  <a:srgbClr val="0099CC"/>
                </a:solidFill>
                <a:latin typeface="+mn-lt"/>
                <a:ea typeface="+mn-ea"/>
                <a:cs typeface="+mn-cs"/>
              </a:defRPr>
            </a:lvl4pPr>
            <a:lvl5pPr marL="2093913" indent="-398463" algn="l" rtl="0" fontAlgn="base">
              <a:spcBef>
                <a:spcPct val="25000"/>
              </a:spcBef>
              <a:spcAft>
                <a:spcPct val="0"/>
              </a:spcAft>
              <a:buClr>
                <a:schemeClr val="accent2"/>
              </a:buClr>
              <a:buFont typeface="Wingdings" panose="05000000000000000000" pitchFamily="2" charset="2"/>
              <a:buChar char="§"/>
              <a:defRPr sz="2000" kern="1200">
                <a:solidFill>
                  <a:srgbClr val="99CC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60000"/>
              </a:lnSpc>
              <a:buClr>
                <a:srgbClr val="CC0000"/>
              </a:buClr>
              <a:buNone/>
            </a:pPr>
            <a:r>
              <a:rPr lang="en-US" altLang="zh-CN" sz="2400" b="1">
                <a:solidFill>
                  <a:srgbClr val="000000"/>
                </a:solidFill>
                <a:latin typeface="黑体" panose="02010609060101010101" pitchFamily="49" charset="-122"/>
                <a:ea typeface="黑体" panose="02010609060101010101" pitchFamily="49" charset="-122"/>
              </a:rPr>
              <a:t>1.3.2 </a:t>
            </a:r>
            <a:r>
              <a:rPr lang="zh-CN" altLang="en-US" sz="2400" b="1">
                <a:solidFill>
                  <a:srgbClr val="000000"/>
                </a:solidFill>
                <a:latin typeface="黑体" panose="02010609060101010101" pitchFamily="49" charset="-122"/>
                <a:ea typeface="黑体" panose="02010609060101010101" pitchFamily="49" charset="-122"/>
              </a:rPr>
              <a:t>连接主义学派</a:t>
            </a:r>
            <a:endParaRPr lang="en-US" altLang="zh-CN" sz="2400" b="1">
              <a:solidFill>
                <a:srgbClr val="000000"/>
              </a:solidFill>
              <a:latin typeface="黑体" panose="02010609060101010101" pitchFamily="49" charset="-122"/>
              <a:ea typeface="黑体" panose="02010609060101010101" pitchFamily="49" charset="-122"/>
            </a:endParaRPr>
          </a:p>
          <a:p>
            <a:pPr marL="0" indent="0">
              <a:lnSpc>
                <a:spcPct val="100000"/>
              </a:lnSpc>
              <a:buClr>
                <a:srgbClr val="CC0000"/>
              </a:buClr>
              <a:buNone/>
            </a:pPr>
            <a:r>
              <a:rPr lang="zh-CN" altLang="en-US" sz="2400" b="1">
                <a:solidFill>
                  <a:srgbClr val="000000"/>
                </a:solidFill>
                <a:latin typeface="黑体" panose="02010609060101010101" pitchFamily="49" charset="-122"/>
                <a:ea typeface="黑体" panose="02010609060101010101" pitchFamily="49" charset="-122"/>
              </a:rPr>
              <a:t>几个经典的</a:t>
            </a:r>
            <a:r>
              <a:rPr lang="en-US" altLang="zh-CN" sz="2400" b="1">
                <a:solidFill>
                  <a:srgbClr val="000000"/>
                </a:solidFill>
                <a:latin typeface="黑体" panose="02010609060101010101" pitchFamily="49" charset="-122"/>
                <a:ea typeface="黑体" panose="02010609060101010101" pitchFamily="49" charset="-122"/>
              </a:rPr>
              <a:t>CNN</a:t>
            </a:r>
            <a:r>
              <a:rPr lang="zh-CN" altLang="en-US" sz="2400" b="1">
                <a:solidFill>
                  <a:srgbClr val="000000"/>
                </a:solidFill>
                <a:latin typeface="黑体" panose="02010609060101010101" pitchFamily="49" charset="-122"/>
                <a:ea typeface="黑体" panose="02010609060101010101" pitchFamily="49" charset="-122"/>
              </a:rPr>
              <a:t>网络模型</a:t>
            </a:r>
          </a:p>
          <a:p>
            <a:pPr marL="0" indent="0">
              <a:lnSpc>
                <a:spcPct val="100000"/>
              </a:lnSpc>
              <a:buClr>
                <a:srgbClr val="CC0000"/>
              </a:buClr>
              <a:buNone/>
            </a:pPr>
            <a:r>
              <a:rPr lang="en-US" altLang="zh-CN" sz="2400" b="1">
                <a:solidFill>
                  <a:srgbClr val="000000"/>
                </a:solidFill>
                <a:latin typeface="黑体" panose="02010609060101010101" pitchFamily="49" charset="-122"/>
                <a:ea typeface="黑体" panose="02010609060101010101" pitchFamily="49" charset="-122"/>
              </a:rPr>
              <a:t>LeNet-5</a:t>
            </a:r>
            <a:r>
              <a:rPr lang="zh-CN" altLang="en-US" sz="2400" b="1">
                <a:solidFill>
                  <a:srgbClr val="000000"/>
                </a:solidFill>
                <a:latin typeface="黑体" panose="02010609060101010101" pitchFamily="49" charset="-122"/>
                <a:ea typeface="黑体" panose="02010609060101010101" pitchFamily="49" charset="-122"/>
              </a:rPr>
              <a:t>由</a:t>
            </a:r>
            <a:r>
              <a:rPr lang="en-US" altLang="zh-CN" sz="2400" b="1">
                <a:solidFill>
                  <a:srgbClr val="000000"/>
                </a:solidFill>
                <a:latin typeface="黑体" panose="02010609060101010101" pitchFamily="49" charset="-122"/>
                <a:ea typeface="黑体" panose="02010609060101010101" pitchFamily="49" charset="-122"/>
              </a:rPr>
              <a:t>LeCun</a:t>
            </a:r>
            <a:r>
              <a:rPr lang="zh-CN" altLang="en-US" sz="2400" b="1">
                <a:solidFill>
                  <a:srgbClr val="000000"/>
                </a:solidFill>
                <a:latin typeface="黑体" panose="02010609060101010101" pitchFamily="49" charset="-122"/>
                <a:ea typeface="黑体" panose="02010609060101010101" pitchFamily="49" charset="-122"/>
              </a:rPr>
              <a:t>等人提出于</a:t>
            </a:r>
            <a:r>
              <a:rPr lang="en-US" altLang="zh-CN" sz="2400" b="1">
                <a:solidFill>
                  <a:srgbClr val="000000"/>
                </a:solidFill>
                <a:latin typeface="黑体" panose="02010609060101010101" pitchFamily="49" charset="-122"/>
                <a:ea typeface="黑体" panose="02010609060101010101" pitchFamily="49" charset="-122"/>
              </a:rPr>
              <a:t>1998</a:t>
            </a:r>
            <a:r>
              <a:rPr lang="zh-CN" altLang="en-US" sz="2400" b="1">
                <a:solidFill>
                  <a:srgbClr val="000000"/>
                </a:solidFill>
                <a:latin typeface="黑体" panose="02010609060101010101" pitchFamily="49" charset="-122"/>
                <a:ea typeface="黑体" panose="02010609060101010101" pitchFamily="49" charset="-122"/>
              </a:rPr>
              <a:t>年提出，主要进行手写数字识别和英文字母识别。</a:t>
            </a:r>
          </a:p>
          <a:p>
            <a:pPr marL="0" indent="0">
              <a:lnSpc>
                <a:spcPct val="100000"/>
              </a:lnSpc>
              <a:buClr>
                <a:srgbClr val="CC0000"/>
              </a:buClr>
              <a:buNone/>
            </a:pPr>
            <a:r>
              <a:rPr lang="en-US" altLang="zh-CN" sz="2400" b="1">
                <a:solidFill>
                  <a:srgbClr val="000000"/>
                </a:solidFill>
                <a:latin typeface="黑体" panose="02010609060101010101" pitchFamily="49" charset="-122"/>
                <a:ea typeface="黑体" panose="02010609060101010101" pitchFamily="49" charset="-122"/>
              </a:rPr>
              <a:t>LeNet-5</a:t>
            </a:r>
            <a:r>
              <a:rPr lang="zh-CN" altLang="en-US" sz="2400" b="1">
                <a:solidFill>
                  <a:srgbClr val="000000"/>
                </a:solidFill>
                <a:latin typeface="黑体" panose="02010609060101010101" pitchFamily="49" charset="-122"/>
                <a:ea typeface="黑体" panose="02010609060101010101" pitchFamily="49" charset="-122"/>
              </a:rPr>
              <a:t>共有</a:t>
            </a:r>
            <a:r>
              <a:rPr lang="en-US" altLang="zh-CN" sz="2400" b="1">
                <a:solidFill>
                  <a:srgbClr val="000000"/>
                </a:solidFill>
                <a:latin typeface="黑体" panose="02010609060101010101" pitchFamily="49" charset="-122"/>
                <a:ea typeface="黑体" panose="02010609060101010101" pitchFamily="49" charset="-122"/>
              </a:rPr>
              <a:t>7</a:t>
            </a:r>
            <a:r>
              <a:rPr lang="zh-CN" altLang="en-US" sz="2400" b="1">
                <a:solidFill>
                  <a:srgbClr val="000000"/>
                </a:solidFill>
                <a:latin typeface="黑体" panose="02010609060101010101" pitchFamily="49" charset="-122"/>
                <a:ea typeface="黑体" panose="02010609060101010101" pitchFamily="49" charset="-122"/>
              </a:rPr>
              <a:t>层，不包含输入，每层都包含可训练参数。</a:t>
            </a:r>
            <a:endParaRPr lang="en-US" altLang="zh-CN" sz="2400" b="1">
              <a:solidFill>
                <a:srgbClr val="000000"/>
              </a:solidFill>
              <a:latin typeface="黑体" panose="02010609060101010101" pitchFamily="49" charset="-122"/>
              <a:ea typeface="黑体" panose="02010609060101010101" pitchFamily="49" charset="-122"/>
            </a:endParaRPr>
          </a:p>
          <a:p>
            <a:pPr marL="0" indent="0">
              <a:lnSpc>
                <a:spcPct val="160000"/>
              </a:lnSpc>
              <a:buClr>
                <a:srgbClr val="CC0000"/>
              </a:buClr>
              <a:buNone/>
            </a:pPr>
            <a:endParaRPr lang="zh-CN" altLang="en-US" sz="2400" b="1">
              <a:solidFill>
                <a:srgbClr val="000000"/>
              </a:solidFill>
              <a:latin typeface="黑体" panose="02010609060101010101" pitchFamily="49" charset="-122"/>
              <a:ea typeface="黑体" panose="02010609060101010101" pitchFamily="49" charset="-122"/>
            </a:endParaRPr>
          </a:p>
          <a:p>
            <a:pPr marL="0" indent="0">
              <a:lnSpc>
                <a:spcPct val="160000"/>
              </a:lnSpc>
              <a:buClr>
                <a:srgbClr val="CC0000"/>
              </a:buClr>
              <a:buNone/>
            </a:pPr>
            <a:endParaRPr lang="en-US" altLang="zh-CN" sz="2400" b="1">
              <a:solidFill>
                <a:srgbClr val="000000"/>
              </a:solidFill>
              <a:latin typeface="黑体" panose="02010609060101010101" pitchFamily="49" charset="-122"/>
              <a:ea typeface="黑体" panose="02010609060101010101" pitchFamily="49" charset="-122"/>
            </a:endParaRPr>
          </a:p>
          <a:p>
            <a:pPr marL="0" indent="0">
              <a:lnSpc>
                <a:spcPct val="160000"/>
              </a:lnSpc>
              <a:buClr>
                <a:srgbClr val="CC0000"/>
              </a:buClr>
              <a:buNone/>
            </a:pPr>
            <a:endParaRPr lang="en-US" altLang="zh-CN" sz="2400" b="1">
              <a:solidFill>
                <a:srgbClr val="000000"/>
              </a:solidFill>
              <a:latin typeface="黑体" panose="02010609060101010101" pitchFamily="49" charset="-122"/>
              <a:ea typeface="黑体" panose="02010609060101010101" pitchFamily="49" charset="-122"/>
            </a:endParaRPr>
          </a:p>
          <a:p>
            <a:pPr marL="0" indent="0">
              <a:lnSpc>
                <a:spcPct val="160000"/>
              </a:lnSpc>
              <a:buClr>
                <a:srgbClr val="CC0000"/>
              </a:buClr>
              <a:buNone/>
            </a:pPr>
            <a:endParaRPr lang="en-US" altLang="zh-CN" sz="2400" b="1">
              <a:solidFill>
                <a:srgbClr val="000000"/>
              </a:solidFill>
              <a:latin typeface="黑体" panose="02010609060101010101" pitchFamily="49" charset="-122"/>
              <a:ea typeface="黑体" panose="02010609060101010101" pitchFamily="49" charset="-122"/>
            </a:endParaRPr>
          </a:p>
          <a:p>
            <a:pPr marL="0" indent="0">
              <a:lnSpc>
                <a:spcPct val="160000"/>
              </a:lnSpc>
              <a:buClr>
                <a:srgbClr val="CC0000"/>
              </a:buClr>
              <a:buNone/>
            </a:pPr>
            <a:endParaRPr lang="en-US" altLang="zh-CN" sz="2400" b="1">
              <a:solidFill>
                <a:srgbClr val="000000"/>
              </a:solidFill>
              <a:latin typeface="黑体" panose="02010609060101010101" pitchFamily="49" charset="-122"/>
              <a:ea typeface="黑体" panose="02010609060101010101" pitchFamily="49" charset="-122"/>
            </a:endParaRPr>
          </a:p>
          <a:p>
            <a:pPr marL="0" indent="0">
              <a:lnSpc>
                <a:spcPct val="160000"/>
              </a:lnSpc>
              <a:buClr>
                <a:srgbClr val="CC0000"/>
              </a:buClr>
              <a:buNone/>
            </a:pPr>
            <a:endParaRPr lang="zh-CN" altLang="en-US" sz="2400" b="1">
              <a:solidFill>
                <a:srgbClr val="000000"/>
              </a:solidFill>
              <a:latin typeface="黑体" panose="02010609060101010101" pitchFamily="49" charset="-122"/>
              <a:ea typeface="黑体" panose="02010609060101010101" pitchFamily="49" charset="-122"/>
            </a:endParaRPr>
          </a:p>
        </p:txBody>
      </p:sp>
      <p:pic>
        <p:nvPicPr>
          <p:cNvPr id="6" name="图片 5">
            <a:extLst>
              <a:ext uri="{FF2B5EF4-FFF2-40B4-BE49-F238E27FC236}">
                <a16:creationId xmlns:a16="http://schemas.microsoft.com/office/drawing/2014/main" id="{DC027E0D-1EA3-48DE-B2EB-242AF23CF5A5}"/>
              </a:ext>
            </a:extLst>
          </p:cNvPr>
          <p:cNvPicPr>
            <a:picLocks noChangeAspect="1"/>
          </p:cNvPicPr>
          <p:nvPr/>
        </p:nvPicPr>
        <p:blipFill>
          <a:blip r:embed="rId2"/>
          <a:stretch>
            <a:fillRect/>
          </a:stretch>
        </p:blipFill>
        <p:spPr>
          <a:xfrm>
            <a:off x="1321863" y="3356992"/>
            <a:ext cx="6500273" cy="3024336"/>
          </a:xfrm>
          <a:prstGeom prst="rect">
            <a:avLst/>
          </a:prstGeom>
        </p:spPr>
      </p:pic>
      <p:sp>
        <p:nvSpPr>
          <p:cNvPr id="5" name="文本框 4">
            <a:extLst>
              <a:ext uri="{FF2B5EF4-FFF2-40B4-BE49-F238E27FC236}">
                <a16:creationId xmlns:a16="http://schemas.microsoft.com/office/drawing/2014/main" id="{EF0849EB-D51B-4220-A57E-647BA68208C5}"/>
              </a:ext>
            </a:extLst>
          </p:cNvPr>
          <p:cNvSpPr txBox="1"/>
          <p:nvPr/>
        </p:nvSpPr>
        <p:spPr>
          <a:xfrm>
            <a:off x="8244408" y="1077778"/>
            <a:ext cx="527709" cy="461665"/>
          </a:xfrm>
          <a:prstGeom prst="rect">
            <a:avLst/>
          </a:prstGeom>
          <a:noFill/>
        </p:spPr>
        <p:txBody>
          <a:bodyPr wrap="none" rtlCol="0">
            <a:spAutoFit/>
          </a:bodyPr>
          <a:lstStyle/>
          <a:p>
            <a:r>
              <a:rPr lang="en-US" sz="2400"/>
              <a:t>66</a:t>
            </a:r>
          </a:p>
        </p:txBody>
      </p:sp>
    </p:spTree>
    <p:extLst>
      <p:ext uri="{BB962C8B-B14F-4D97-AF65-F5344CB8AC3E}">
        <p14:creationId xmlns:p14="http://schemas.microsoft.com/office/powerpoint/2010/main" val="259276985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B0E6CF43-B033-4B1D-9AC6-706417574F98}"/>
              </a:ext>
            </a:extLst>
          </p:cNvPr>
          <p:cNvSpPr txBox="1"/>
          <p:nvPr/>
        </p:nvSpPr>
        <p:spPr>
          <a:xfrm>
            <a:off x="611560" y="116632"/>
            <a:ext cx="4698722" cy="584775"/>
          </a:xfrm>
          <a:prstGeom prst="rect">
            <a:avLst/>
          </a:prstGeom>
          <a:noFill/>
        </p:spPr>
        <p:txBody>
          <a:bodyPr wrap="none" rtlCol="0">
            <a:spAutoFit/>
          </a:bodyPr>
          <a:lstStyle/>
          <a:p>
            <a:r>
              <a:rPr lang="en-US" altLang="zh-CN" sz="3200">
                <a:solidFill>
                  <a:schemeClr val="bg1"/>
                </a:solidFill>
                <a:latin typeface="黑体" panose="02010609060101010101" pitchFamily="49" charset="-122"/>
                <a:ea typeface="黑体" panose="02010609060101010101" pitchFamily="49" charset="-122"/>
              </a:rPr>
              <a:t>1.3 </a:t>
            </a:r>
            <a:r>
              <a:rPr lang="zh-CN" altLang="en-US" sz="3200">
                <a:solidFill>
                  <a:schemeClr val="bg1"/>
                </a:solidFill>
                <a:latin typeface="黑体" panose="02010609060101010101" pitchFamily="49" charset="-122"/>
                <a:ea typeface="黑体" panose="02010609060101010101" pitchFamily="49" charset="-122"/>
              </a:rPr>
              <a:t>人工智能的三大学派</a:t>
            </a:r>
            <a:endParaRPr lang="en-US" sz="3200">
              <a:solidFill>
                <a:schemeClr val="bg1"/>
              </a:solidFill>
              <a:latin typeface="黑体" panose="02010609060101010101" pitchFamily="49" charset="-122"/>
              <a:ea typeface="黑体" panose="02010609060101010101" pitchFamily="49" charset="-122"/>
            </a:endParaRPr>
          </a:p>
        </p:txBody>
      </p:sp>
      <p:sp>
        <p:nvSpPr>
          <p:cNvPr id="3" name="Rectangle 3">
            <a:extLst>
              <a:ext uri="{FF2B5EF4-FFF2-40B4-BE49-F238E27FC236}">
                <a16:creationId xmlns:a16="http://schemas.microsoft.com/office/drawing/2014/main" id="{B128C955-B2C6-4FF9-9DE9-2F77059D7894}"/>
              </a:ext>
            </a:extLst>
          </p:cNvPr>
          <p:cNvSpPr txBox="1">
            <a:spLocks noChangeArrowheads="1"/>
          </p:cNvSpPr>
          <p:nvPr/>
        </p:nvSpPr>
        <p:spPr bwMode="auto">
          <a:xfrm>
            <a:off x="138510" y="836712"/>
            <a:ext cx="8866980" cy="7949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anchor="t" anchorCtr="0" compatLnSpc="1">
            <a:prstTxWarp prst="textNoShape">
              <a:avLst/>
            </a:prstTxWarp>
          </a:bodyPr>
          <a:lstStyle>
            <a:lvl1pPr marL="469900" indent="-469900" algn="l" rtl="0" fontAlgn="base">
              <a:lnSpc>
                <a:spcPct val="120000"/>
              </a:lnSpc>
              <a:spcBef>
                <a:spcPct val="40000"/>
              </a:spcBef>
              <a:spcAft>
                <a:spcPct val="0"/>
              </a:spcAft>
              <a:buClr>
                <a:schemeClr val="accent2"/>
              </a:buClr>
              <a:buFont typeface="Wingdings" panose="05000000000000000000" pitchFamily="2" charset="2"/>
              <a:buChar char="o"/>
              <a:defRPr sz="2800" kern="1200">
                <a:solidFill>
                  <a:schemeClr val="tx1"/>
                </a:solidFill>
                <a:latin typeface="+mn-lt"/>
                <a:ea typeface="+mn-ea"/>
                <a:cs typeface="+mn-cs"/>
              </a:defRPr>
            </a:lvl1pPr>
            <a:lvl2pPr marL="908050" indent="-436563" algn="l" rtl="0" fontAlgn="base">
              <a:spcBef>
                <a:spcPct val="20000"/>
              </a:spcBef>
              <a:spcAft>
                <a:spcPct val="0"/>
              </a:spcAft>
              <a:buClr>
                <a:schemeClr val="accent2"/>
              </a:buClr>
              <a:buFont typeface="Wingdings" panose="05000000000000000000" pitchFamily="2" charset="2"/>
              <a:buChar char="n"/>
              <a:defRPr sz="2600" kern="1200">
                <a:solidFill>
                  <a:schemeClr val="folHlink"/>
                </a:solidFill>
                <a:latin typeface="+mn-lt"/>
                <a:ea typeface="+mn-ea"/>
                <a:cs typeface="+mn-cs"/>
              </a:defRPr>
            </a:lvl2pPr>
            <a:lvl3pPr marL="1304925" indent="-395288" algn="l" rtl="0" fontAlgn="base">
              <a:spcBef>
                <a:spcPct val="20000"/>
              </a:spcBef>
              <a:spcAft>
                <a:spcPct val="0"/>
              </a:spcAft>
              <a:buClr>
                <a:schemeClr val="accent2"/>
              </a:buClr>
              <a:buFont typeface="Wingdings" panose="05000000000000000000" pitchFamily="2" charset="2"/>
              <a:buChar char="o"/>
              <a:defRPr sz="2300" kern="1200">
                <a:solidFill>
                  <a:srgbClr val="009900"/>
                </a:solidFill>
                <a:latin typeface="+mn-lt"/>
                <a:ea typeface="+mn-ea"/>
                <a:cs typeface="+mn-cs"/>
              </a:defRPr>
            </a:lvl3pPr>
            <a:lvl4pPr marL="1693863" indent="-387350" algn="l" rtl="0" fontAlgn="base">
              <a:spcBef>
                <a:spcPct val="20000"/>
              </a:spcBef>
              <a:spcAft>
                <a:spcPct val="0"/>
              </a:spcAft>
              <a:buClr>
                <a:schemeClr val="accent2"/>
              </a:buClr>
              <a:buFont typeface="Wingdings" panose="05000000000000000000" pitchFamily="2" charset="2"/>
              <a:buChar char="n"/>
              <a:defRPr sz="2000" kern="1200">
                <a:solidFill>
                  <a:srgbClr val="0099CC"/>
                </a:solidFill>
                <a:latin typeface="+mn-lt"/>
                <a:ea typeface="+mn-ea"/>
                <a:cs typeface="+mn-cs"/>
              </a:defRPr>
            </a:lvl4pPr>
            <a:lvl5pPr marL="2093913" indent="-398463" algn="l" rtl="0" fontAlgn="base">
              <a:spcBef>
                <a:spcPct val="25000"/>
              </a:spcBef>
              <a:spcAft>
                <a:spcPct val="0"/>
              </a:spcAft>
              <a:buClr>
                <a:schemeClr val="accent2"/>
              </a:buClr>
              <a:buFont typeface="Wingdings" panose="05000000000000000000" pitchFamily="2" charset="2"/>
              <a:buChar char="§"/>
              <a:defRPr sz="2000" kern="1200">
                <a:solidFill>
                  <a:srgbClr val="99CC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Clr>
                <a:srgbClr val="CC0000"/>
              </a:buClr>
              <a:buNone/>
            </a:pPr>
            <a:r>
              <a:rPr lang="en-US" altLang="zh-CN" sz="2400" b="1">
                <a:solidFill>
                  <a:srgbClr val="000000"/>
                </a:solidFill>
                <a:latin typeface="黑体" panose="02010609060101010101" pitchFamily="49" charset="-122"/>
                <a:ea typeface="黑体" panose="02010609060101010101" pitchFamily="49" charset="-122"/>
              </a:rPr>
              <a:t>1.3.2 </a:t>
            </a:r>
            <a:r>
              <a:rPr lang="zh-CN" altLang="en-US" sz="2400" b="1">
                <a:solidFill>
                  <a:srgbClr val="000000"/>
                </a:solidFill>
                <a:latin typeface="黑体" panose="02010609060101010101" pitchFamily="49" charset="-122"/>
                <a:ea typeface="黑体" panose="02010609060101010101" pitchFamily="49" charset="-122"/>
              </a:rPr>
              <a:t>连接主义学派</a:t>
            </a:r>
            <a:endParaRPr lang="en-US" altLang="zh-CN" sz="2400" b="1">
              <a:solidFill>
                <a:srgbClr val="000000"/>
              </a:solidFill>
              <a:latin typeface="黑体" panose="02010609060101010101" pitchFamily="49" charset="-122"/>
              <a:ea typeface="黑体" panose="02010609060101010101" pitchFamily="49" charset="-122"/>
            </a:endParaRPr>
          </a:p>
          <a:p>
            <a:pPr marL="0" indent="0">
              <a:lnSpc>
                <a:spcPct val="100000"/>
              </a:lnSpc>
              <a:buClr>
                <a:srgbClr val="CC0000"/>
              </a:buClr>
              <a:buNone/>
            </a:pPr>
            <a:r>
              <a:rPr lang="zh-CN" altLang="en-US" sz="2400" b="1">
                <a:solidFill>
                  <a:srgbClr val="000000"/>
                </a:solidFill>
                <a:latin typeface="黑体" panose="02010609060101010101" pitchFamily="49" charset="-122"/>
                <a:ea typeface="黑体" panose="02010609060101010101" pitchFamily="49" charset="-122"/>
              </a:rPr>
              <a:t>几个经典的</a:t>
            </a:r>
            <a:r>
              <a:rPr lang="en-US" altLang="zh-CN" sz="2400" b="1">
                <a:solidFill>
                  <a:srgbClr val="000000"/>
                </a:solidFill>
                <a:latin typeface="黑体" panose="02010609060101010101" pitchFamily="49" charset="-122"/>
                <a:ea typeface="黑体" panose="02010609060101010101" pitchFamily="49" charset="-122"/>
              </a:rPr>
              <a:t>CNN</a:t>
            </a:r>
            <a:r>
              <a:rPr lang="zh-CN" altLang="en-US" sz="2400" b="1">
                <a:solidFill>
                  <a:srgbClr val="000000"/>
                </a:solidFill>
                <a:latin typeface="黑体" panose="02010609060101010101" pitchFamily="49" charset="-122"/>
                <a:ea typeface="黑体" panose="02010609060101010101" pitchFamily="49" charset="-122"/>
              </a:rPr>
              <a:t>网络模型</a:t>
            </a:r>
            <a:endParaRPr lang="en-US" altLang="zh-CN" sz="2400" b="1">
              <a:solidFill>
                <a:srgbClr val="000000"/>
              </a:solidFill>
              <a:latin typeface="黑体" panose="02010609060101010101" pitchFamily="49" charset="-122"/>
              <a:ea typeface="黑体" panose="02010609060101010101" pitchFamily="49" charset="-122"/>
            </a:endParaRPr>
          </a:p>
          <a:p>
            <a:pPr>
              <a:lnSpc>
                <a:spcPct val="100000"/>
              </a:lnSpc>
              <a:buClr>
                <a:srgbClr val="CC0000"/>
              </a:buClr>
              <a:buFont typeface="Wingdings" panose="05000000000000000000" pitchFamily="2" charset="2"/>
              <a:buChar char="Ø"/>
            </a:pPr>
            <a:r>
              <a:rPr lang="en-US" altLang="zh-CN" sz="2400" b="1">
                <a:solidFill>
                  <a:srgbClr val="000000"/>
                </a:solidFill>
                <a:latin typeface="黑体" panose="02010609060101010101" pitchFamily="49" charset="-122"/>
                <a:ea typeface="黑体" panose="02010609060101010101" pitchFamily="49" charset="-122"/>
              </a:rPr>
              <a:t>Alexnet</a:t>
            </a:r>
            <a:r>
              <a:rPr lang="zh-CN" altLang="en-US" sz="2400" b="1">
                <a:solidFill>
                  <a:srgbClr val="000000"/>
                </a:solidFill>
                <a:latin typeface="黑体" panose="02010609060101010101" pitchFamily="49" charset="-122"/>
                <a:ea typeface="黑体" panose="02010609060101010101" pitchFamily="49" charset="-122"/>
              </a:rPr>
              <a:t>，这是辛顿在</a:t>
            </a:r>
            <a:r>
              <a:rPr lang="en-US" altLang="zh-CN" sz="2400" b="1">
                <a:solidFill>
                  <a:srgbClr val="000000"/>
                </a:solidFill>
                <a:latin typeface="黑体" panose="02010609060101010101" pitchFamily="49" charset="-122"/>
                <a:ea typeface="黑体" panose="02010609060101010101" pitchFamily="49" charset="-122"/>
              </a:rPr>
              <a:t>2010</a:t>
            </a:r>
            <a:r>
              <a:rPr lang="zh-CN" altLang="en-US" sz="2400" b="1">
                <a:solidFill>
                  <a:srgbClr val="000000"/>
                </a:solidFill>
                <a:latin typeface="黑体" panose="02010609060101010101" pitchFamily="49" charset="-122"/>
                <a:ea typeface="黑体" panose="02010609060101010101" pitchFamily="49" charset="-122"/>
              </a:rPr>
              <a:t>年提出的模型，后来获得了</a:t>
            </a:r>
            <a:r>
              <a:rPr lang="en-US" altLang="zh-CN" sz="2400" b="1">
                <a:solidFill>
                  <a:srgbClr val="000000"/>
                </a:solidFill>
                <a:latin typeface="黑体" panose="02010609060101010101" pitchFamily="49" charset="-122"/>
                <a:ea typeface="黑体" panose="02010609060101010101" pitchFamily="49" charset="-122"/>
              </a:rPr>
              <a:t>2012</a:t>
            </a:r>
            <a:r>
              <a:rPr lang="zh-CN" altLang="en-US" sz="2400" b="1">
                <a:solidFill>
                  <a:srgbClr val="000000"/>
                </a:solidFill>
                <a:latin typeface="黑体" panose="02010609060101010101" pitchFamily="49" charset="-122"/>
                <a:ea typeface="黑体" panose="02010609060101010101" pitchFamily="49" charset="-122"/>
              </a:rPr>
              <a:t>年</a:t>
            </a:r>
            <a:r>
              <a:rPr lang="en-US" altLang="zh-CN" sz="2400" b="1">
                <a:solidFill>
                  <a:srgbClr val="000000"/>
                </a:solidFill>
                <a:latin typeface="黑体" panose="02010609060101010101" pitchFamily="49" charset="-122"/>
                <a:ea typeface="黑体" panose="02010609060101010101" pitchFamily="49" charset="-122"/>
              </a:rPr>
              <a:t>ILSVRC</a:t>
            </a:r>
            <a:r>
              <a:rPr lang="zh-CN" altLang="en-US" sz="2400" b="1">
                <a:solidFill>
                  <a:srgbClr val="000000"/>
                </a:solidFill>
                <a:latin typeface="黑体" panose="02010609060101010101" pitchFamily="49" charset="-122"/>
                <a:ea typeface="黑体" panose="02010609060101010101" pitchFamily="49" charset="-122"/>
              </a:rPr>
              <a:t>挑战赛的冠军，其错误率领先第二名十个百分点一举成名。</a:t>
            </a:r>
            <a:endParaRPr lang="en-US" altLang="zh-CN" sz="2400" b="1">
              <a:solidFill>
                <a:srgbClr val="000000"/>
              </a:solidFill>
              <a:latin typeface="黑体" panose="02010609060101010101" pitchFamily="49" charset="-122"/>
              <a:ea typeface="黑体" panose="02010609060101010101" pitchFamily="49" charset="-122"/>
            </a:endParaRPr>
          </a:p>
          <a:p>
            <a:pPr>
              <a:lnSpc>
                <a:spcPct val="100000"/>
              </a:lnSpc>
              <a:buClr>
                <a:srgbClr val="CC0000"/>
              </a:buClr>
              <a:buFont typeface="Wingdings" panose="05000000000000000000" pitchFamily="2" charset="2"/>
              <a:buChar char="Ø"/>
            </a:pPr>
            <a:r>
              <a:rPr lang="en-US" altLang="zh-CN" sz="2400" b="1">
                <a:solidFill>
                  <a:srgbClr val="000000"/>
                </a:solidFill>
                <a:latin typeface="黑体" panose="02010609060101010101" pitchFamily="49" charset="-122"/>
                <a:ea typeface="黑体" panose="02010609060101010101" pitchFamily="49" charset="-122"/>
              </a:rPr>
              <a:t>AlexNet</a:t>
            </a:r>
            <a:r>
              <a:rPr lang="zh-CN" altLang="en-US" sz="2400" b="1">
                <a:solidFill>
                  <a:srgbClr val="000000"/>
                </a:solidFill>
                <a:latin typeface="黑体" panose="02010609060101010101" pitchFamily="49" charset="-122"/>
                <a:ea typeface="黑体" panose="02010609060101010101" pitchFamily="49" charset="-122"/>
              </a:rPr>
              <a:t>将</a:t>
            </a:r>
            <a:r>
              <a:rPr lang="en-US" altLang="zh-CN" sz="2400" b="1">
                <a:solidFill>
                  <a:srgbClr val="000000"/>
                </a:solidFill>
                <a:latin typeface="黑体" panose="02010609060101010101" pitchFamily="49" charset="-122"/>
                <a:ea typeface="黑体" panose="02010609060101010101" pitchFamily="49" charset="-122"/>
              </a:rPr>
              <a:t>LeNet</a:t>
            </a:r>
            <a:r>
              <a:rPr lang="zh-CN" altLang="en-US" sz="2400" b="1">
                <a:solidFill>
                  <a:srgbClr val="000000"/>
                </a:solidFill>
                <a:latin typeface="黑体" panose="02010609060101010101" pitchFamily="49" charset="-122"/>
                <a:ea typeface="黑体" panose="02010609060101010101" pitchFamily="49" charset="-122"/>
              </a:rPr>
              <a:t>的思想发扬光大，把</a:t>
            </a:r>
            <a:r>
              <a:rPr lang="en-US" altLang="zh-CN" sz="2400" b="1">
                <a:solidFill>
                  <a:srgbClr val="000000"/>
                </a:solidFill>
                <a:latin typeface="黑体" panose="02010609060101010101" pitchFamily="49" charset="-122"/>
                <a:ea typeface="黑体" panose="02010609060101010101" pitchFamily="49" charset="-122"/>
              </a:rPr>
              <a:t>CNN</a:t>
            </a:r>
            <a:r>
              <a:rPr lang="zh-CN" altLang="en-US" sz="2400" b="1">
                <a:solidFill>
                  <a:srgbClr val="000000"/>
                </a:solidFill>
                <a:latin typeface="黑体" panose="02010609060101010101" pitchFamily="49" charset="-122"/>
                <a:ea typeface="黑体" panose="02010609060101010101" pitchFamily="49" charset="-122"/>
              </a:rPr>
              <a:t>的基本原理应用到了很深很宽的网络中，同时</a:t>
            </a:r>
            <a:r>
              <a:rPr lang="en-US" altLang="zh-CN" sz="2400" b="1">
                <a:solidFill>
                  <a:srgbClr val="000000"/>
                </a:solidFill>
                <a:latin typeface="黑体" panose="02010609060101010101" pitchFamily="49" charset="-122"/>
                <a:ea typeface="黑体" panose="02010609060101010101" pitchFamily="49" charset="-122"/>
              </a:rPr>
              <a:t>AlexNet</a:t>
            </a:r>
            <a:r>
              <a:rPr lang="zh-CN" altLang="en-US" sz="2400" b="1">
                <a:solidFill>
                  <a:srgbClr val="000000"/>
                </a:solidFill>
                <a:latin typeface="黑体" panose="02010609060101010101" pitchFamily="49" charset="-122"/>
                <a:ea typeface="黑体" panose="02010609060101010101" pitchFamily="49" charset="-122"/>
              </a:rPr>
              <a:t>也使用了</a:t>
            </a:r>
            <a:r>
              <a:rPr lang="en-US" altLang="zh-CN" sz="2400" b="1">
                <a:solidFill>
                  <a:srgbClr val="000000"/>
                </a:solidFill>
                <a:latin typeface="黑体" panose="02010609060101010101" pitchFamily="49" charset="-122"/>
                <a:ea typeface="黑体" panose="02010609060101010101" pitchFamily="49" charset="-122"/>
              </a:rPr>
              <a:t>GPU</a:t>
            </a:r>
            <a:r>
              <a:rPr lang="zh-CN" altLang="en-US" sz="2400" b="1">
                <a:solidFill>
                  <a:srgbClr val="000000"/>
                </a:solidFill>
                <a:latin typeface="黑体" panose="02010609060101010101" pitchFamily="49" charset="-122"/>
                <a:ea typeface="黑体" panose="02010609060101010101" pitchFamily="49" charset="-122"/>
              </a:rPr>
              <a:t>进行运算加速。</a:t>
            </a:r>
            <a:endParaRPr lang="en-US" altLang="zh-CN" sz="2400" b="1">
              <a:solidFill>
                <a:srgbClr val="000000"/>
              </a:solidFill>
              <a:latin typeface="黑体" panose="02010609060101010101" pitchFamily="49" charset="-122"/>
              <a:ea typeface="黑体" panose="02010609060101010101" pitchFamily="49" charset="-122"/>
            </a:endParaRPr>
          </a:p>
          <a:p>
            <a:pPr marL="0" indent="0">
              <a:lnSpc>
                <a:spcPct val="160000"/>
              </a:lnSpc>
              <a:buClr>
                <a:srgbClr val="CC0000"/>
              </a:buClr>
              <a:buNone/>
            </a:pPr>
            <a:endParaRPr lang="en-US" altLang="zh-CN" sz="2400" b="1">
              <a:solidFill>
                <a:srgbClr val="000000"/>
              </a:solidFill>
              <a:latin typeface="黑体" panose="02010609060101010101" pitchFamily="49" charset="-122"/>
              <a:ea typeface="黑体" panose="02010609060101010101" pitchFamily="49" charset="-122"/>
            </a:endParaRPr>
          </a:p>
          <a:p>
            <a:pPr marL="0" indent="0">
              <a:lnSpc>
                <a:spcPct val="160000"/>
              </a:lnSpc>
              <a:buClr>
                <a:srgbClr val="CC0000"/>
              </a:buClr>
              <a:buNone/>
            </a:pPr>
            <a:endParaRPr lang="zh-CN" altLang="en-US" sz="2400" b="1">
              <a:solidFill>
                <a:srgbClr val="000000"/>
              </a:solidFill>
              <a:latin typeface="黑体" panose="02010609060101010101" pitchFamily="49" charset="-122"/>
              <a:ea typeface="黑体" panose="02010609060101010101" pitchFamily="49" charset="-122"/>
            </a:endParaRPr>
          </a:p>
        </p:txBody>
      </p:sp>
      <p:pic>
        <p:nvPicPr>
          <p:cNvPr id="4" name="Picture 2">
            <a:extLst>
              <a:ext uri="{FF2B5EF4-FFF2-40B4-BE49-F238E27FC236}">
                <a16:creationId xmlns:a16="http://schemas.microsoft.com/office/drawing/2014/main" id="{E69C824F-7195-4CC1-BD96-75DC8FB644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7054" y="3933056"/>
            <a:ext cx="6358436" cy="2715234"/>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a:extLst>
              <a:ext uri="{FF2B5EF4-FFF2-40B4-BE49-F238E27FC236}">
                <a16:creationId xmlns:a16="http://schemas.microsoft.com/office/drawing/2014/main" id="{629397B0-4429-4AF3-98AE-44C34597B7EB}"/>
              </a:ext>
            </a:extLst>
          </p:cNvPr>
          <p:cNvSpPr txBox="1"/>
          <p:nvPr/>
        </p:nvSpPr>
        <p:spPr>
          <a:xfrm>
            <a:off x="8337988" y="1068755"/>
            <a:ext cx="527709" cy="461665"/>
          </a:xfrm>
          <a:prstGeom prst="rect">
            <a:avLst/>
          </a:prstGeom>
          <a:noFill/>
        </p:spPr>
        <p:txBody>
          <a:bodyPr wrap="none" rtlCol="0">
            <a:spAutoFit/>
          </a:bodyPr>
          <a:lstStyle/>
          <a:p>
            <a:r>
              <a:rPr lang="en-US" sz="2400"/>
              <a:t>65</a:t>
            </a:r>
          </a:p>
        </p:txBody>
      </p:sp>
    </p:spTree>
    <p:extLst>
      <p:ext uri="{BB962C8B-B14F-4D97-AF65-F5344CB8AC3E}">
        <p14:creationId xmlns:p14="http://schemas.microsoft.com/office/powerpoint/2010/main" val="293049198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B0E6CF43-B033-4B1D-9AC6-706417574F98}"/>
              </a:ext>
            </a:extLst>
          </p:cNvPr>
          <p:cNvSpPr txBox="1"/>
          <p:nvPr/>
        </p:nvSpPr>
        <p:spPr>
          <a:xfrm>
            <a:off x="611560" y="116632"/>
            <a:ext cx="4698722" cy="584775"/>
          </a:xfrm>
          <a:prstGeom prst="rect">
            <a:avLst/>
          </a:prstGeom>
          <a:noFill/>
        </p:spPr>
        <p:txBody>
          <a:bodyPr wrap="none" rtlCol="0">
            <a:spAutoFit/>
          </a:bodyPr>
          <a:lstStyle/>
          <a:p>
            <a:r>
              <a:rPr lang="en-US" altLang="zh-CN" sz="3200">
                <a:solidFill>
                  <a:schemeClr val="bg1"/>
                </a:solidFill>
                <a:latin typeface="黑体" panose="02010609060101010101" pitchFamily="49" charset="-122"/>
                <a:ea typeface="黑体" panose="02010609060101010101" pitchFamily="49" charset="-122"/>
              </a:rPr>
              <a:t>1.3 </a:t>
            </a:r>
            <a:r>
              <a:rPr lang="zh-CN" altLang="en-US" sz="3200">
                <a:solidFill>
                  <a:schemeClr val="bg1"/>
                </a:solidFill>
                <a:latin typeface="黑体" panose="02010609060101010101" pitchFamily="49" charset="-122"/>
                <a:ea typeface="黑体" panose="02010609060101010101" pitchFamily="49" charset="-122"/>
              </a:rPr>
              <a:t>人工智能的三大学派</a:t>
            </a:r>
            <a:endParaRPr lang="en-US" sz="3200">
              <a:solidFill>
                <a:schemeClr val="bg1"/>
              </a:solidFill>
              <a:latin typeface="黑体" panose="02010609060101010101" pitchFamily="49" charset="-122"/>
              <a:ea typeface="黑体" panose="02010609060101010101" pitchFamily="49" charset="-122"/>
            </a:endParaRPr>
          </a:p>
        </p:txBody>
      </p:sp>
      <p:sp>
        <p:nvSpPr>
          <p:cNvPr id="3" name="Rectangle 3">
            <a:extLst>
              <a:ext uri="{FF2B5EF4-FFF2-40B4-BE49-F238E27FC236}">
                <a16:creationId xmlns:a16="http://schemas.microsoft.com/office/drawing/2014/main" id="{B128C955-B2C6-4FF9-9DE9-2F77059D7894}"/>
              </a:ext>
            </a:extLst>
          </p:cNvPr>
          <p:cNvSpPr txBox="1">
            <a:spLocks noChangeArrowheads="1"/>
          </p:cNvSpPr>
          <p:nvPr/>
        </p:nvSpPr>
        <p:spPr bwMode="auto">
          <a:xfrm>
            <a:off x="277020" y="1077778"/>
            <a:ext cx="8866980" cy="7949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anchor="t" anchorCtr="0" compatLnSpc="1">
            <a:prstTxWarp prst="textNoShape">
              <a:avLst/>
            </a:prstTxWarp>
          </a:bodyPr>
          <a:lstStyle>
            <a:lvl1pPr marL="469900" indent="-469900" algn="l" rtl="0" fontAlgn="base">
              <a:lnSpc>
                <a:spcPct val="120000"/>
              </a:lnSpc>
              <a:spcBef>
                <a:spcPct val="40000"/>
              </a:spcBef>
              <a:spcAft>
                <a:spcPct val="0"/>
              </a:spcAft>
              <a:buClr>
                <a:schemeClr val="accent2"/>
              </a:buClr>
              <a:buFont typeface="Wingdings" panose="05000000000000000000" pitchFamily="2" charset="2"/>
              <a:buChar char="o"/>
              <a:defRPr sz="2800" kern="1200">
                <a:solidFill>
                  <a:schemeClr val="tx1"/>
                </a:solidFill>
                <a:latin typeface="+mn-lt"/>
                <a:ea typeface="+mn-ea"/>
                <a:cs typeface="+mn-cs"/>
              </a:defRPr>
            </a:lvl1pPr>
            <a:lvl2pPr marL="908050" indent="-436563" algn="l" rtl="0" fontAlgn="base">
              <a:spcBef>
                <a:spcPct val="20000"/>
              </a:spcBef>
              <a:spcAft>
                <a:spcPct val="0"/>
              </a:spcAft>
              <a:buClr>
                <a:schemeClr val="accent2"/>
              </a:buClr>
              <a:buFont typeface="Wingdings" panose="05000000000000000000" pitchFamily="2" charset="2"/>
              <a:buChar char="n"/>
              <a:defRPr sz="2600" kern="1200">
                <a:solidFill>
                  <a:schemeClr val="folHlink"/>
                </a:solidFill>
                <a:latin typeface="+mn-lt"/>
                <a:ea typeface="+mn-ea"/>
                <a:cs typeface="+mn-cs"/>
              </a:defRPr>
            </a:lvl2pPr>
            <a:lvl3pPr marL="1304925" indent="-395288" algn="l" rtl="0" fontAlgn="base">
              <a:spcBef>
                <a:spcPct val="20000"/>
              </a:spcBef>
              <a:spcAft>
                <a:spcPct val="0"/>
              </a:spcAft>
              <a:buClr>
                <a:schemeClr val="accent2"/>
              </a:buClr>
              <a:buFont typeface="Wingdings" panose="05000000000000000000" pitchFamily="2" charset="2"/>
              <a:buChar char="o"/>
              <a:defRPr sz="2300" kern="1200">
                <a:solidFill>
                  <a:srgbClr val="009900"/>
                </a:solidFill>
                <a:latin typeface="+mn-lt"/>
                <a:ea typeface="+mn-ea"/>
                <a:cs typeface="+mn-cs"/>
              </a:defRPr>
            </a:lvl3pPr>
            <a:lvl4pPr marL="1693863" indent="-387350" algn="l" rtl="0" fontAlgn="base">
              <a:spcBef>
                <a:spcPct val="20000"/>
              </a:spcBef>
              <a:spcAft>
                <a:spcPct val="0"/>
              </a:spcAft>
              <a:buClr>
                <a:schemeClr val="accent2"/>
              </a:buClr>
              <a:buFont typeface="Wingdings" panose="05000000000000000000" pitchFamily="2" charset="2"/>
              <a:buChar char="n"/>
              <a:defRPr sz="2000" kern="1200">
                <a:solidFill>
                  <a:srgbClr val="0099CC"/>
                </a:solidFill>
                <a:latin typeface="+mn-lt"/>
                <a:ea typeface="+mn-ea"/>
                <a:cs typeface="+mn-cs"/>
              </a:defRPr>
            </a:lvl4pPr>
            <a:lvl5pPr marL="2093913" indent="-398463" algn="l" rtl="0" fontAlgn="base">
              <a:spcBef>
                <a:spcPct val="25000"/>
              </a:spcBef>
              <a:spcAft>
                <a:spcPct val="0"/>
              </a:spcAft>
              <a:buClr>
                <a:schemeClr val="accent2"/>
              </a:buClr>
              <a:buFont typeface="Wingdings" panose="05000000000000000000" pitchFamily="2" charset="2"/>
              <a:buChar char="§"/>
              <a:defRPr sz="2000" kern="1200">
                <a:solidFill>
                  <a:srgbClr val="99CC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Clr>
                <a:srgbClr val="CC0000"/>
              </a:buClr>
              <a:buNone/>
            </a:pPr>
            <a:r>
              <a:rPr lang="en-US" altLang="zh-CN" sz="2400" b="1">
                <a:solidFill>
                  <a:srgbClr val="000000"/>
                </a:solidFill>
                <a:latin typeface="黑体" panose="02010609060101010101" pitchFamily="49" charset="-122"/>
                <a:ea typeface="黑体" panose="02010609060101010101" pitchFamily="49" charset="-122"/>
              </a:rPr>
              <a:t>1.3.2 </a:t>
            </a:r>
            <a:r>
              <a:rPr lang="zh-CN" altLang="en-US" sz="2400" b="1">
                <a:solidFill>
                  <a:srgbClr val="000000"/>
                </a:solidFill>
                <a:latin typeface="黑体" panose="02010609060101010101" pitchFamily="49" charset="-122"/>
                <a:ea typeface="黑体" panose="02010609060101010101" pitchFamily="49" charset="-122"/>
              </a:rPr>
              <a:t>连接主义学派</a:t>
            </a:r>
            <a:endParaRPr lang="en-US" altLang="zh-CN" sz="2400" b="1">
              <a:solidFill>
                <a:srgbClr val="000000"/>
              </a:solidFill>
              <a:latin typeface="黑体" panose="02010609060101010101" pitchFamily="49" charset="-122"/>
              <a:ea typeface="黑体" panose="02010609060101010101" pitchFamily="49" charset="-122"/>
            </a:endParaRPr>
          </a:p>
          <a:p>
            <a:pPr marL="0" indent="0">
              <a:lnSpc>
                <a:spcPct val="100000"/>
              </a:lnSpc>
              <a:buClr>
                <a:srgbClr val="CC0000"/>
              </a:buClr>
              <a:buNone/>
            </a:pPr>
            <a:r>
              <a:rPr lang="zh-CN" altLang="en-US" sz="2400" b="1">
                <a:solidFill>
                  <a:srgbClr val="000000"/>
                </a:solidFill>
                <a:latin typeface="黑体" panose="02010609060101010101" pitchFamily="49" charset="-122"/>
                <a:ea typeface="黑体" panose="02010609060101010101" pitchFamily="49" charset="-122"/>
              </a:rPr>
              <a:t>几个经典的</a:t>
            </a:r>
            <a:r>
              <a:rPr lang="en-US" altLang="zh-CN" sz="2400" b="1">
                <a:solidFill>
                  <a:srgbClr val="000000"/>
                </a:solidFill>
                <a:latin typeface="黑体" panose="02010609060101010101" pitchFamily="49" charset="-122"/>
                <a:ea typeface="黑体" panose="02010609060101010101" pitchFamily="49" charset="-122"/>
              </a:rPr>
              <a:t>CNN</a:t>
            </a:r>
            <a:r>
              <a:rPr lang="zh-CN" altLang="en-US" sz="2400" b="1">
                <a:solidFill>
                  <a:srgbClr val="000000"/>
                </a:solidFill>
                <a:latin typeface="黑体" panose="02010609060101010101" pitchFamily="49" charset="-122"/>
                <a:ea typeface="黑体" panose="02010609060101010101" pitchFamily="49" charset="-122"/>
              </a:rPr>
              <a:t>网络模型</a:t>
            </a:r>
          </a:p>
          <a:p>
            <a:pPr marL="0" indent="0">
              <a:lnSpc>
                <a:spcPct val="160000"/>
              </a:lnSpc>
              <a:buClr>
                <a:srgbClr val="CC0000"/>
              </a:buClr>
              <a:buNone/>
            </a:pPr>
            <a:endParaRPr lang="en-US" altLang="zh-CN" sz="2400" b="1">
              <a:solidFill>
                <a:srgbClr val="000000"/>
              </a:solidFill>
              <a:latin typeface="黑体" panose="02010609060101010101" pitchFamily="49" charset="-122"/>
              <a:ea typeface="黑体" panose="02010609060101010101" pitchFamily="49" charset="-122"/>
            </a:endParaRPr>
          </a:p>
          <a:p>
            <a:pPr>
              <a:lnSpc>
                <a:spcPct val="100000"/>
              </a:lnSpc>
              <a:buClr>
                <a:srgbClr val="CC0000"/>
              </a:buClr>
              <a:buFont typeface="Wingdings" panose="05000000000000000000" pitchFamily="2" charset="2"/>
              <a:buChar char="Ø"/>
            </a:pPr>
            <a:r>
              <a:rPr lang="en-US" altLang="zh-CN" sz="2400" b="1">
                <a:solidFill>
                  <a:srgbClr val="000000"/>
                </a:solidFill>
                <a:latin typeface="黑体" panose="02010609060101010101" pitchFamily="49" charset="-122"/>
                <a:ea typeface="黑体" panose="02010609060101010101" pitchFamily="49" charset="-122"/>
              </a:rPr>
              <a:t>GoogLeNet</a:t>
            </a:r>
            <a:r>
              <a:rPr lang="zh-CN" altLang="en-US" sz="2400" b="1">
                <a:solidFill>
                  <a:srgbClr val="000000"/>
                </a:solidFill>
                <a:latin typeface="黑体" panose="02010609060101010101" pitchFamily="49" charset="-122"/>
                <a:ea typeface="黑体" panose="02010609060101010101" pitchFamily="49" charset="-122"/>
              </a:rPr>
              <a:t>是</a:t>
            </a:r>
            <a:r>
              <a:rPr lang="en-US" altLang="zh-CN" sz="2400" b="1">
                <a:solidFill>
                  <a:srgbClr val="000000"/>
                </a:solidFill>
                <a:latin typeface="黑体" panose="02010609060101010101" pitchFamily="49" charset="-122"/>
                <a:ea typeface="黑体" panose="02010609060101010101" pitchFamily="49" charset="-122"/>
              </a:rPr>
              <a:t>2014</a:t>
            </a:r>
            <a:r>
              <a:rPr lang="zh-CN" altLang="en-US" sz="2400" b="1">
                <a:solidFill>
                  <a:srgbClr val="000000"/>
                </a:solidFill>
                <a:latin typeface="黑体" panose="02010609060101010101" pitchFamily="49" charset="-122"/>
                <a:ea typeface="黑体" panose="02010609060101010101" pitchFamily="49" charset="-122"/>
              </a:rPr>
              <a:t>年提出的一种全新</a:t>
            </a:r>
            <a:endParaRPr lang="en-US" altLang="zh-CN" sz="2400" b="1">
              <a:solidFill>
                <a:srgbClr val="000000"/>
              </a:solidFill>
              <a:latin typeface="黑体" panose="02010609060101010101" pitchFamily="49" charset="-122"/>
              <a:ea typeface="黑体" panose="02010609060101010101" pitchFamily="49" charset="-122"/>
            </a:endParaRPr>
          </a:p>
          <a:p>
            <a:pPr marL="0" indent="0">
              <a:lnSpc>
                <a:spcPct val="100000"/>
              </a:lnSpc>
              <a:buClr>
                <a:srgbClr val="CC0000"/>
              </a:buClr>
              <a:buNone/>
            </a:pPr>
            <a:r>
              <a:rPr lang="zh-CN" altLang="en-US" sz="2400" b="1">
                <a:solidFill>
                  <a:srgbClr val="000000"/>
                </a:solidFill>
                <a:latin typeface="黑体" panose="02010609060101010101" pitchFamily="49" charset="-122"/>
                <a:ea typeface="黑体" panose="02010609060101010101" pitchFamily="49" charset="-122"/>
              </a:rPr>
              <a:t>的深度学习结构。</a:t>
            </a:r>
            <a:endParaRPr lang="en-US" altLang="zh-CN" sz="2400" b="1">
              <a:solidFill>
                <a:srgbClr val="000000"/>
              </a:solidFill>
              <a:latin typeface="黑体" panose="02010609060101010101" pitchFamily="49" charset="-122"/>
              <a:ea typeface="黑体" panose="02010609060101010101" pitchFamily="49" charset="-122"/>
            </a:endParaRPr>
          </a:p>
          <a:p>
            <a:pPr>
              <a:lnSpc>
                <a:spcPct val="100000"/>
              </a:lnSpc>
              <a:buClr>
                <a:srgbClr val="CC0000"/>
              </a:buClr>
              <a:buFont typeface="Wingdings" panose="05000000000000000000" pitchFamily="2" charset="2"/>
              <a:buChar char="Ø"/>
            </a:pPr>
            <a:r>
              <a:rPr lang="en-US" altLang="zh-CN" sz="2400" b="1">
                <a:solidFill>
                  <a:srgbClr val="000000"/>
                </a:solidFill>
                <a:latin typeface="黑体" panose="02010609060101010101" pitchFamily="49" charset="-122"/>
                <a:ea typeface="黑体" panose="02010609060101010101" pitchFamily="49" charset="-122"/>
              </a:rPr>
              <a:t>Google net</a:t>
            </a:r>
            <a:r>
              <a:rPr lang="zh-CN" altLang="en-US" sz="2400" b="1">
                <a:solidFill>
                  <a:srgbClr val="000000"/>
                </a:solidFill>
                <a:latin typeface="黑体" panose="02010609060101010101" pitchFamily="49" charset="-122"/>
                <a:ea typeface="黑体" panose="02010609060101010101" pitchFamily="49" charset="-122"/>
              </a:rPr>
              <a:t>的深度是</a:t>
            </a:r>
            <a:r>
              <a:rPr lang="en-US" altLang="zh-CN" sz="2400" b="1">
                <a:solidFill>
                  <a:srgbClr val="000000"/>
                </a:solidFill>
                <a:latin typeface="黑体" panose="02010609060101010101" pitchFamily="49" charset="-122"/>
                <a:ea typeface="黑体" panose="02010609060101010101" pitchFamily="49" charset="-122"/>
              </a:rPr>
              <a:t>22</a:t>
            </a:r>
            <a:r>
              <a:rPr lang="zh-CN" altLang="en-US" sz="2400" b="1">
                <a:solidFill>
                  <a:srgbClr val="000000"/>
                </a:solidFill>
                <a:latin typeface="黑体" panose="02010609060101010101" pitchFamily="49" charset="-122"/>
                <a:ea typeface="黑体" panose="02010609060101010101" pitchFamily="49" charset="-122"/>
              </a:rPr>
              <a:t>层，但经过</a:t>
            </a:r>
            <a:endParaRPr lang="en-US" altLang="zh-CN" sz="2400" b="1">
              <a:solidFill>
                <a:srgbClr val="000000"/>
              </a:solidFill>
              <a:latin typeface="黑体" panose="02010609060101010101" pitchFamily="49" charset="-122"/>
              <a:ea typeface="黑体" panose="02010609060101010101" pitchFamily="49" charset="-122"/>
            </a:endParaRPr>
          </a:p>
          <a:p>
            <a:pPr marL="0" indent="0">
              <a:lnSpc>
                <a:spcPct val="100000"/>
              </a:lnSpc>
              <a:buClr>
                <a:srgbClr val="CC0000"/>
              </a:buClr>
              <a:buNone/>
            </a:pPr>
            <a:r>
              <a:rPr lang="zh-CN" altLang="en-US" sz="2400" b="1">
                <a:solidFill>
                  <a:srgbClr val="000000"/>
                </a:solidFill>
                <a:latin typeface="黑体" panose="02010609060101010101" pitchFamily="49" charset="-122"/>
                <a:ea typeface="黑体" panose="02010609060101010101" pitchFamily="49" charset="-122"/>
              </a:rPr>
              <a:t>巧妙的设计之后，仅包含</a:t>
            </a:r>
            <a:r>
              <a:rPr lang="en-US" altLang="zh-CN" sz="2400" b="1">
                <a:solidFill>
                  <a:srgbClr val="000000"/>
                </a:solidFill>
                <a:latin typeface="黑体" panose="02010609060101010101" pitchFamily="49" charset="-122"/>
                <a:ea typeface="黑体" panose="02010609060101010101" pitchFamily="49" charset="-122"/>
              </a:rPr>
              <a:t>500</a:t>
            </a:r>
            <a:r>
              <a:rPr lang="zh-CN" altLang="en-US" sz="2400" b="1">
                <a:solidFill>
                  <a:srgbClr val="000000"/>
                </a:solidFill>
                <a:latin typeface="黑体" panose="02010609060101010101" pitchFamily="49" charset="-122"/>
                <a:ea typeface="黑体" panose="02010609060101010101" pitchFamily="49" charset="-122"/>
              </a:rPr>
              <a:t>万个参数，</a:t>
            </a:r>
            <a:endParaRPr lang="en-US" altLang="zh-CN" sz="2400" b="1">
              <a:solidFill>
                <a:srgbClr val="000000"/>
              </a:solidFill>
              <a:latin typeface="黑体" panose="02010609060101010101" pitchFamily="49" charset="-122"/>
              <a:ea typeface="黑体" panose="02010609060101010101" pitchFamily="49" charset="-122"/>
            </a:endParaRPr>
          </a:p>
          <a:p>
            <a:pPr marL="0" indent="0">
              <a:lnSpc>
                <a:spcPct val="100000"/>
              </a:lnSpc>
              <a:buClr>
                <a:srgbClr val="CC0000"/>
              </a:buClr>
              <a:buNone/>
            </a:pPr>
            <a:r>
              <a:rPr lang="zh-CN" altLang="en-US" sz="2400" b="1">
                <a:solidFill>
                  <a:srgbClr val="000000"/>
                </a:solidFill>
                <a:latin typeface="黑体" panose="02010609060101010101" pitchFamily="49" charset="-122"/>
                <a:ea typeface="黑体" panose="02010609060101010101" pitchFamily="49" charset="-122"/>
              </a:rPr>
              <a:t>是</a:t>
            </a:r>
            <a:r>
              <a:rPr lang="en-US" altLang="zh-CN" sz="2400" b="1">
                <a:solidFill>
                  <a:srgbClr val="000000"/>
                </a:solidFill>
                <a:latin typeface="黑体" panose="02010609060101010101" pitchFamily="49" charset="-122"/>
                <a:ea typeface="黑体" panose="02010609060101010101" pitchFamily="49" charset="-122"/>
              </a:rPr>
              <a:t>Alexnet</a:t>
            </a:r>
            <a:r>
              <a:rPr lang="zh-CN" altLang="en-US" sz="2400" b="1">
                <a:solidFill>
                  <a:srgbClr val="000000"/>
                </a:solidFill>
                <a:latin typeface="黑体" panose="02010609060101010101" pitchFamily="49" charset="-122"/>
                <a:ea typeface="黑体" panose="02010609060101010101" pitchFamily="49" charset="-122"/>
              </a:rPr>
              <a:t>参数数量的</a:t>
            </a:r>
            <a:r>
              <a:rPr lang="en-US" altLang="zh-CN" sz="2400" b="1">
                <a:solidFill>
                  <a:srgbClr val="000000"/>
                </a:solidFill>
                <a:latin typeface="黑体" panose="02010609060101010101" pitchFamily="49" charset="-122"/>
                <a:ea typeface="黑体" panose="02010609060101010101" pitchFamily="49" charset="-122"/>
              </a:rPr>
              <a:t>1/12</a:t>
            </a:r>
            <a:r>
              <a:rPr lang="zh-CN" altLang="en-US" sz="2400" b="1">
                <a:solidFill>
                  <a:srgbClr val="000000"/>
                </a:solidFill>
                <a:latin typeface="黑体" panose="02010609060101010101" pitchFamily="49" charset="-122"/>
                <a:ea typeface="黑体" panose="02010609060101010101" pitchFamily="49" charset="-122"/>
              </a:rPr>
              <a:t>。</a:t>
            </a:r>
            <a:endParaRPr lang="en-US" altLang="zh-CN" sz="2400" b="1">
              <a:solidFill>
                <a:srgbClr val="000000"/>
              </a:solidFill>
              <a:latin typeface="黑体" panose="02010609060101010101" pitchFamily="49" charset="-122"/>
              <a:ea typeface="黑体" panose="02010609060101010101" pitchFamily="49" charset="-122"/>
            </a:endParaRPr>
          </a:p>
          <a:p>
            <a:pPr marL="0" indent="0">
              <a:lnSpc>
                <a:spcPct val="160000"/>
              </a:lnSpc>
              <a:buClr>
                <a:srgbClr val="CC0000"/>
              </a:buClr>
              <a:buNone/>
            </a:pPr>
            <a:endParaRPr lang="en-US" altLang="zh-CN" sz="2400" b="1">
              <a:solidFill>
                <a:srgbClr val="000000"/>
              </a:solidFill>
              <a:latin typeface="黑体" panose="02010609060101010101" pitchFamily="49" charset="-122"/>
              <a:ea typeface="黑体" panose="02010609060101010101" pitchFamily="49" charset="-122"/>
            </a:endParaRPr>
          </a:p>
          <a:p>
            <a:pPr marL="0" indent="0">
              <a:lnSpc>
                <a:spcPct val="160000"/>
              </a:lnSpc>
              <a:buClr>
                <a:srgbClr val="CC0000"/>
              </a:buClr>
              <a:buNone/>
            </a:pPr>
            <a:endParaRPr lang="zh-CN" altLang="en-US" sz="2400" b="1">
              <a:solidFill>
                <a:srgbClr val="000000"/>
              </a:solidFill>
              <a:latin typeface="黑体" panose="02010609060101010101" pitchFamily="49" charset="-122"/>
              <a:ea typeface="黑体" panose="02010609060101010101" pitchFamily="49" charset="-122"/>
            </a:endParaRPr>
          </a:p>
        </p:txBody>
      </p:sp>
      <p:pic>
        <p:nvPicPr>
          <p:cNvPr id="1026" name="Picture 2">
            <a:extLst>
              <a:ext uri="{FF2B5EF4-FFF2-40B4-BE49-F238E27FC236}">
                <a16:creationId xmlns:a16="http://schemas.microsoft.com/office/drawing/2014/main" id="{48EA43B1-0EB3-47CA-8C6F-8AEFA45ACC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5400000">
            <a:off x="4696755" y="1889929"/>
            <a:ext cx="5400600" cy="3438182"/>
          </a:xfrm>
          <a:prstGeom prst="rect">
            <a:avLst/>
          </a:prstGeom>
          <a:noFill/>
          <a:extLst>
            <a:ext uri="{909E8E84-426E-40DD-AFC4-6F175D3DCCD1}">
              <a14:hiddenFill xmlns:a14="http://schemas.microsoft.com/office/drawing/2010/main">
                <a:solidFill>
                  <a:srgbClr val="FFFFFF"/>
                </a:solidFill>
              </a14:hiddenFill>
            </a:ext>
          </a:extLst>
        </p:spPr>
      </p:pic>
      <p:pic>
        <p:nvPicPr>
          <p:cNvPr id="5" name="图片 4">
            <a:extLst>
              <a:ext uri="{FF2B5EF4-FFF2-40B4-BE49-F238E27FC236}">
                <a16:creationId xmlns:a16="http://schemas.microsoft.com/office/drawing/2014/main" id="{A3E3A365-ADD0-4C52-A7C1-6AE1974A812F}"/>
              </a:ext>
            </a:extLst>
          </p:cNvPr>
          <p:cNvPicPr>
            <a:picLocks noChangeAspect="1"/>
          </p:cNvPicPr>
          <p:nvPr/>
        </p:nvPicPr>
        <p:blipFill>
          <a:blip r:embed="rId3"/>
          <a:stretch>
            <a:fillRect/>
          </a:stretch>
        </p:blipFill>
        <p:spPr>
          <a:xfrm>
            <a:off x="224796" y="2071563"/>
            <a:ext cx="4485714" cy="561905"/>
          </a:xfrm>
          <a:prstGeom prst="rect">
            <a:avLst/>
          </a:prstGeom>
        </p:spPr>
      </p:pic>
      <p:sp>
        <p:nvSpPr>
          <p:cNvPr id="6" name="文本框 5">
            <a:extLst>
              <a:ext uri="{FF2B5EF4-FFF2-40B4-BE49-F238E27FC236}">
                <a16:creationId xmlns:a16="http://schemas.microsoft.com/office/drawing/2014/main" id="{729B74D6-A660-4488-BAFE-11C6B61A5DC4}"/>
              </a:ext>
            </a:extLst>
          </p:cNvPr>
          <p:cNvSpPr txBox="1"/>
          <p:nvPr/>
        </p:nvSpPr>
        <p:spPr>
          <a:xfrm>
            <a:off x="8337988" y="1068755"/>
            <a:ext cx="527709" cy="461665"/>
          </a:xfrm>
          <a:prstGeom prst="rect">
            <a:avLst/>
          </a:prstGeom>
          <a:noFill/>
        </p:spPr>
        <p:txBody>
          <a:bodyPr wrap="none" rtlCol="0">
            <a:spAutoFit/>
          </a:bodyPr>
          <a:lstStyle/>
          <a:p>
            <a:r>
              <a:rPr lang="en-US" sz="2400"/>
              <a:t>67</a:t>
            </a:r>
          </a:p>
        </p:txBody>
      </p:sp>
    </p:spTree>
    <p:extLst>
      <p:ext uri="{BB962C8B-B14F-4D97-AF65-F5344CB8AC3E}">
        <p14:creationId xmlns:p14="http://schemas.microsoft.com/office/powerpoint/2010/main" val="261216491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B0E6CF43-B033-4B1D-9AC6-706417574F98}"/>
              </a:ext>
            </a:extLst>
          </p:cNvPr>
          <p:cNvSpPr txBox="1"/>
          <p:nvPr/>
        </p:nvSpPr>
        <p:spPr>
          <a:xfrm>
            <a:off x="611560" y="116632"/>
            <a:ext cx="4698722" cy="584775"/>
          </a:xfrm>
          <a:prstGeom prst="rect">
            <a:avLst/>
          </a:prstGeom>
          <a:noFill/>
        </p:spPr>
        <p:txBody>
          <a:bodyPr wrap="none" rtlCol="0">
            <a:spAutoFit/>
          </a:bodyPr>
          <a:lstStyle/>
          <a:p>
            <a:r>
              <a:rPr lang="en-US" altLang="zh-CN" sz="3200">
                <a:solidFill>
                  <a:schemeClr val="bg1"/>
                </a:solidFill>
                <a:latin typeface="黑体" panose="02010609060101010101" pitchFamily="49" charset="-122"/>
                <a:ea typeface="黑体" panose="02010609060101010101" pitchFamily="49" charset="-122"/>
              </a:rPr>
              <a:t>1.3 </a:t>
            </a:r>
            <a:r>
              <a:rPr lang="zh-CN" altLang="en-US" sz="3200">
                <a:solidFill>
                  <a:schemeClr val="bg1"/>
                </a:solidFill>
                <a:latin typeface="黑体" panose="02010609060101010101" pitchFamily="49" charset="-122"/>
                <a:ea typeface="黑体" panose="02010609060101010101" pitchFamily="49" charset="-122"/>
              </a:rPr>
              <a:t>人工智能的三大学派</a:t>
            </a:r>
            <a:endParaRPr lang="en-US" sz="3200">
              <a:solidFill>
                <a:schemeClr val="bg1"/>
              </a:solidFill>
              <a:latin typeface="黑体" panose="02010609060101010101" pitchFamily="49" charset="-122"/>
              <a:ea typeface="黑体" panose="02010609060101010101" pitchFamily="49" charset="-122"/>
            </a:endParaRPr>
          </a:p>
        </p:txBody>
      </p:sp>
      <p:sp>
        <p:nvSpPr>
          <p:cNvPr id="3" name="Rectangle 3">
            <a:extLst>
              <a:ext uri="{FF2B5EF4-FFF2-40B4-BE49-F238E27FC236}">
                <a16:creationId xmlns:a16="http://schemas.microsoft.com/office/drawing/2014/main" id="{B128C955-B2C6-4FF9-9DE9-2F77059D7894}"/>
              </a:ext>
            </a:extLst>
          </p:cNvPr>
          <p:cNvSpPr txBox="1">
            <a:spLocks noChangeArrowheads="1"/>
          </p:cNvSpPr>
          <p:nvPr/>
        </p:nvSpPr>
        <p:spPr bwMode="auto">
          <a:xfrm>
            <a:off x="138510" y="766157"/>
            <a:ext cx="8866980" cy="7949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anchor="t" anchorCtr="0" compatLnSpc="1">
            <a:prstTxWarp prst="textNoShape">
              <a:avLst/>
            </a:prstTxWarp>
          </a:bodyPr>
          <a:lstStyle>
            <a:lvl1pPr marL="469900" indent="-469900" algn="l" rtl="0" fontAlgn="base">
              <a:lnSpc>
                <a:spcPct val="120000"/>
              </a:lnSpc>
              <a:spcBef>
                <a:spcPct val="40000"/>
              </a:spcBef>
              <a:spcAft>
                <a:spcPct val="0"/>
              </a:spcAft>
              <a:buClr>
                <a:schemeClr val="accent2"/>
              </a:buClr>
              <a:buFont typeface="Wingdings" panose="05000000000000000000" pitchFamily="2" charset="2"/>
              <a:buChar char="o"/>
              <a:defRPr sz="2800" kern="1200">
                <a:solidFill>
                  <a:schemeClr val="tx1"/>
                </a:solidFill>
                <a:latin typeface="+mn-lt"/>
                <a:ea typeface="+mn-ea"/>
                <a:cs typeface="+mn-cs"/>
              </a:defRPr>
            </a:lvl1pPr>
            <a:lvl2pPr marL="908050" indent="-436563" algn="l" rtl="0" fontAlgn="base">
              <a:spcBef>
                <a:spcPct val="20000"/>
              </a:spcBef>
              <a:spcAft>
                <a:spcPct val="0"/>
              </a:spcAft>
              <a:buClr>
                <a:schemeClr val="accent2"/>
              </a:buClr>
              <a:buFont typeface="Wingdings" panose="05000000000000000000" pitchFamily="2" charset="2"/>
              <a:buChar char="n"/>
              <a:defRPr sz="2600" kern="1200">
                <a:solidFill>
                  <a:schemeClr val="folHlink"/>
                </a:solidFill>
                <a:latin typeface="+mn-lt"/>
                <a:ea typeface="+mn-ea"/>
                <a:cs typeface="+mn-cs"/>
              </a:defRPr>
            </a:lvl2pPr>
            <a:lvl3pPr marL="1304925" indent="-395288" algn="l" rtl="0" fontAlgn="base">
              <a:spcBef>
                <a:spcPct val="20000"/>
              </a:spcBef>
              <a:spcAft>
                <a:spcPct val="0"/>
              </a:spcAft>
              <a:buClr>
                <a:schemeClr val="accent2"/>
              </a:buClr>
              <a:buFont typeface="Wingdings" panose="05000000000000000000" pitchFamily="2" charset="2"/>
              <a:buChar char="o"/>
              <a:defRPr sz="2300" kern="1200">
                <a:solidFill>
                  <a:srgbClr val="009900"/>
                </a:solidFill>
                <a:latin typeface="+mn-lt"/>
                <a:ea typeface="+mn-ea"/>
                <a:cs typeface="+mn-cs"/>
              </a:defRPr>
            </a:lvl3pPr>
            <a:lvl4pPr marL="1693863" indent="-387350" algn="l" rtl="0" fontAlgn="base">
              <a:spcBef>
                <a:spcPct val="20000"/>
              </a:spcBef>
              <a:spcAft>
                <a:spcPct val="0"/>
              </a:spcAft>
              <a:buClr>
                <a:schemeClr val="accent2"/>
              </a:buClr>
              <a:buFont typeface="Wingdings" panose="05000000000000000000" pitchFamily="2" charset="2"/>
              <a:buChar char="n"/>
              <a:defRPr sz="2000" kern="1200">
                <a:solidFill>
                  <a:srgbClr val="0099CC"/>
                </a:solidFill>
                <a:latin typeface="+mn-lt"/>
                <a:ea typeface="+mn-ea"/>
                <a:cs typeface="+mn-cs"/>
              </a:defRPr>
            </a:lvl4pPr>
            <a:lvl5pPr marL="2093913" indent="-398463" algn="l" rtl="0" fontAlgn="base">
              <a:spcBef>
                <a:spcPct val="25000"/>
              </a:spcBef>
              <a:spcAft>
                <a:spcPct val="0"/>
              </a:spcAft>
              <a:buClr>
                <a:schemeClr val="accent2"/>
              </a:buClr>
              <a:buFont typeface="Wingdings" panose="05000000000000000000" pitchFamily="2" charset="2"/>
              <a:buChar char="§"/>
              <a:defRPr sz="2000" kern="1200">
                <a:solidFill>
                  <a:srgbClr val="99CC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Clr>
                <a:srgbClr val="CC0000"/>
              </a:buClr>
              <a:buNone/>
            </a:pPr>
            <a:r>
              <a:rPr lang="en-US" altLang="zh-CN" sz="2400" b="1">
                <a:solidFill>
                  <a:srgbClr val="000000"/>
                </a:solidFill>
                <a:latin typeface="黑体" panose="02010609060101010101" pitchFamily="49" charset="-122"/>
                <a:ea typeface="黑体" panose="02010609060101010101" pitchFamily="49" charset="-122"/>
              </a:rPr>
              <a:t>1.3.2 </a:t>
            </a:r>
            <a:r>
              <a:rPr lang="zh-CN" altLang="en-US" sz="2400" b="1">
                <a:solidFill>
                  <a:srgbClr val="000000"/>
                </a:solidFill>
                <a:latin typeface="黑体" panose="02010609060101010101" pitchFamily="49" charset="-122"/>
                <a:ea typeface="黑体" panose="02010609060101010101" pitchFamily="49" charset="-122"/>
              </a:rPr>
              <a:t>连接主义学派</a:t>
            </a:r>
            <a:endParaRPr lang="en-US" altLang="zh-CN" sz="2400" b="1">
              <a:solidFill>
                <a:srgbClr val="000000"/>
              </a:solidFill>
              <a:latin typeface="黑体" panose="02010609060101010101" pitchFamily="49" charset="-122"/>
              <a:ea typeface="黑体" panose="02010609060101010101" pitchFamily="49" charset="-122"/>
            </a:endParaRPr>
          </a:p>
          <a:p>
            <a:pPr>
              <a:lnSpc>
                <a:spcPct val="100000"/>
              </a:lnSpc>
              <a:buClr>
                <a:srgbClr val="CC0000"/>
              </a:buClr>
              <a:buFont typeface="Wingdings" panose="05000000000000000000" pitchFamily="2" charset="2"/>
              <a:buChar char="Ø"/>
            </a:pPr>
            <a:r>
              <a:rPr lang="zh-CN" altLang="en-US" sz="2400" b="1">
                <a:solidFill>
                  <a:srgbClr val="000000"/>
                </a:solidFill>
                <a:latin typeface="黑体" panose="02010609060101010101" pitchFamily="49" charset="-122"/>
                <a:ea typeface="黑体" panose="02010609060101010101" pitchFamily="49" charset="-122"/>
              </a:rPr>
              <a:t>在计算机视觉领域，卷积神经网络是使用最广泛的深度神经网络，而在机器翻译和语音识别等领域使用最多的是循环神经网络</a:t>
            </a:r>
            <a:r>
              <a:rPr lang="en-US" altLang="zh-CN" sz="2400" b="1">
                <a:solidFill>
                  <a:srgbClr val="000000"/>
                </a:solidFill>
                <a:latin typeface="黑体" panose="02010609060101010101" pitchFamily="49" charset="-122"/>
                <a:ea typeface="黑体" panose="02010609060101010101" pitchFamily="49" charset="-122"/>
              </a:rPr>
              <a:t>RNN</a:t>
            </a:r>
            <a:r>
              <a:rPr lang="zh-CN" altLang="en-US" sz="2400" b="1">
                <a:solidFill>
                  <a:srgbClr val="000000"/>
                </a:solidFill>
                <a:latin typeface="黑体" panose="02010609060101010101" pitchFamily="49" charset="-122"/>
                <a:ea typeface="黑体" panose="02010609060101010101" pitchFamily="49" charset="-122"/>
              </a:rPr>
              <a:t>。</a:t>
            </a:r>
            <a:endParaRPr lang="en-US" altLang="zh-CN" sz="2400" b="1">
              <a:solidFill>
                <a:srgbClr val="000000"/>
              </a:solidFill>
              <a:latin typeface="黑体" panose="02010609060101010101" pitchFamily="49" charset="-122"/>
              <a:ea typeface="黑体" panose="02010609060101010101" pitchFamily="49" charset="-122"/>
            </a:endParaRPr>
          </a:p>
          <a:p>
            <a:pPr>
              <a:lnSpc>
                <a:spcPct val="100000"/>
              </a:lnSpc>
              <a:buClr>
                <a:srgbClr val="CC0000"/>
              </a:buClr>
              <a:buFont typeface="Wingdings" panose="05000000000000000000" pitchFamily="2" charset="2"/>
              <a:buChar char="Ø"/>
            </a:pPr>
            <a:r>
              <a:rPr lang="en-US" altLang="zh-CN" sz="2400" b="1">
                <a:solidFill>
                  <a:srgbClr val="000000"/>
                </a:solidFill>
                <a:latin typeface="黑体" panose="02010609060101010101" pitchFamily="49" charset="-122"/>
                <a:ea typeface="黑体" panose="02010609060101010101" pitchFamily="49" charset="-122"/>
              </a:rPr>
              <a:t>RNN</a:t>
            </a:r>
            <a:r>
              <a:rPr lang="zh-CN" altLang="en-US" sz="2400" b="1">
                <a:solidFill>
                  <a:srgbClr val="000000"/>
                </a:solidFill>
                <a:latin typeface="黑体" panose="02010609060101010101" pitchFamily="49" charset="-122"/>
                <a:ea typeface="黑体" panose="02010609060101010101" pitchFamily="49" charset="-122"/>
              </a:rPr>
              <a:t>是一种对序列数据建模的神经网络，即一个序列当前的输出与前面的输出也有关。</a:t>
            </a:r>
            <a:endParaRPr lang="en-US" altLang="zh-CN" sz="2400" b="1">
              <a:solidFill>
                <a:srgbClr val="000000"/>
              </a:solidFill>
              <a:latin typeface="黑体" panose="02010609060101010101" pitchFamily="49" charset="-122"/>
              <a:ea typeface="黑体" panose="02010609060101010101" pitchFamily="49" charset="-122"/>
            </a:endParaRPr>
          </a:p>
          <a:p>
            <a:pPr marL="0" indent="0">
              <a:lnSpc>
                <a:spcPct val="160000"/>
              </a:lnSpc>
              <a:buClr>
                <a:srgbClr val="CC0000"/>
              </a:buClr>
              <a:buNone/>
            </a:pPr>
            <a:endParaRPr lang="en-US" altLang="zh-CN" sz="2400" b="1">
              <a:solidFill>
                <a:srgbClr val="000000"/>
              </a:solidFill>
              <a:latin typeface="黑体" panose="02010609060101010101" pitchFamily="49" charset="-122"/>
              <a:ea typeface="黑体" panose="02010609060101010101" pitchFamily="49" charset="-122"/>
            </a:endParaRPr>
          </a:p>
          <a:p>
            <a:pPr marL="0" indent="0">
              <a:lnSpc>
                <a:spcPct val="160000"/>
              </a:lnSpc>
              <a:buClr>
                <a:srgbClr val="CC0000"/>
              </a:buClr>
              <a:buNone/>
            </a:pPr>
            <a:endParaRPr lang="en-US" altLang="zh-CN" sz="2400" b="1">
              <a:solidFill>
                <a:srgbClr val="000000"/>
              </a:solidFill>
              <a:latin typeface="黑体" panose="02010609060101010101" pitchFamily="49" charset="-122"/>
              <a:ea typeface="黑体" panose="02010609060101010101" pitchFamily="49" charset="-122"/>
            </a:endParaRPr>
          </a:p>
          <a:p>
            <a:pPr marL="0" indent="0">
              <a:lnSpc>
                <a:spcPct val="160000"/>
              </a:lnSpc>
              <a:buClr>
                <a:srgbClr val="CC0000"/>
              </a:buClr>
              <a:buNone/>
            </a:pPr>
            <a:endParaRPr lang="zh-CN" altLang="en-US" sz="2400" b="1">
              <a:solidFill>
                <a:srgbClr val="000000"/>
              </a:solidFill>
              <a:latin typeface="黑体" panose="02010609060101010101" pitchFamily="49" charset="-122"/>
              <a:ea typeface="黑体" panose="02010609060101010101" pitchFamily="49" charset="-122"/>
            </a:endParaRPr>
          </a:p>
        </p:txBody>
      </p:sp>
      <p:sp>
        <p:nvSpPr>
          <p:cNvPr id="6" name="文本框 5">
            <a:extLst>
              <a:ext uri="{FF2B5EF4-FFF2-40B4-BE49-F238E27FC236}">
                <a16:creationId xmlns:a16="http://schemas.microsoft.com/office/drawing/2014/main" id="{9A5ED8FB-0FD2-4F90-AD59-B36BB87BC26A}"/>
              </a:ext>
            </a:extLst>
          </p:cNvPr>
          <p:cNvSpPr txBox="1"/>
          <p:nvPr/>
        </p:nvSpPr>
        <p:spPr>
          <a:xfrm>
            <a:off x="8337988" y="1068755"/>
            <a:ext cx="527709" cy="461665"/>
          </a:xfrm>
          <a:prstGeom prst="rect">
            <a:avLst/>
          </a:prstGeom>
          <a:noFill/>
        </p:spPr>
        <p:txBody>
          <a:bodyPr wrap="none" rtlCol="0">
            <a:spAutoFit/>
          </a:bodyPr>
          <a:lstStyle/>
          <a:p>
            <a:r>
              <a:rPr lang="en-US" sz="2400"/>
              <a:t>68</a:t>
            </a:r>
          </a:p>
        </p:txBody>
      </p:sp>
      <p:sp>
        <p:nvSpPr>
          <p:cNvPr id="7" name="流程图: 联系 185">
            <a:extLst>
              <a:ext uri="{FF2B5EF4-FFF2-40B4-BE49-F238E27FC236}">
                <a16:creationId xmlns:a16="http://schemas.microsoft.com/office/drawing/2014/main" id="{30502D5C-22AE-496A-B259-4C957BDF8AB3}"/>
              </a:ext>
            </a:extLst>
          </p:cNvPr>
          <p:cNvSpPr/>
          <p:nvPr/>
        </p:nvSpPr>
        <p:spPr>
          <a:xfrm>
            <a:off x="1979712" y="3671812"/>
            <a:ext cx="432048" cy="432048"/>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8" name="流程图: 联系 186">
            <a:extLst>
              <a:ext uri="{FF2B5EF4-FFF2-40B4-BE49-F238E27FC236}">
                <a16:creationId xmlns:a16="http://schemas.microsoft.com/office/drawing/2014/main" id="{D1A8763D-B789-404B-914F-CA6B95BE30A7}"/>
              </a:ext>
            </a:extLst>
          </p:cNvPr>
          <p:cNvSpPr/>
          <p:nvPr/>
        </p:nvSpPr>
        <p:spPr>
          <a:xfrm>
            <a:off x="1979712" y="5039964"/>
            <a:ext cx="432048" cy="432048"/>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cxnSp>
        <p:nvCxnSpPr>
          <p:cNvPr id="9" name="直接箭头连接符 8">
            <a:extLst>
              <a:ext uri="{FF2B5EF4-FFF2-40B4-BE49-F238E27FC236}">
                <a16:creationId xmlns:a16="http://schemas.microsoft.com/office/drawing/2014/main" id="{5CFC62B0-282D-47D4-B812-26FDB9E36A20}"/>
              </a:ext>
            </a:extLst>
          </p:cNvPr>
          <p:cNvCxnSpPr>
            <a:stCxn id="8" idx="0"/>
            <a:endCxn id="7" idx="4"/>
          </p:cNvCxnSpPr>
          <p:nvPr/>
        </p:nvCxnSpPr>
        <p:spPr>
          <a:xfrm flipV="1">
            <a:off x="2195736" y="4103860"/>
            <a:ext cx="0" cy="936104"/>
          </a:xfrm>
          <a:prstGeom prst="straightConnector1">
            <a:avLst/>
          </a:prstGeom>
          <a:ln w="254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10" name="直接箭头连接符 9">
            <a:extLst>
              <a:ext uri="{FF2B5EF4-FFF2-40B4-BE49-F238E27FC236}">
                <a16:creationId xmlns:a16="http://schemas.microsoft.com/office/drawing/2014/main" id="{3725D94D-04A4-4D8E-9D31-80A917F38560}"/>
              </a:ext>
            </a:extLst>
          </p:cNvPr>
          <p:cNvCxnSpPr>
            <a:endCxn id="8" idx="4"/>
          </p:cNvCxnSpPr>
          <p:nvPr/>
        </p:nvCxnSpPr>
        <p:spPr>
          <a:xfrm flipV="1">
            <a:off x="2195736" y="5472012"/>
            <a:ext cx="0" cy="936104"/>
          </a:xfrm>
          <a:prstGeom prst="straightConnector1">
            <a:avLst/>
          </a:prstGeom>
          <a:ln w="254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11" name="TextBox 193">
            <a:extLst>
              <a:ext uri="{FF2B5EF4-FFF2-40B4-BE49-F238E27FC236}">
                <a16:creationId xmlns:a16="http://schemas.microsoft.com/office/drawing/2014/main" id="{0EC1F2B6-6BC6-4BC8-AF76-086CE9E40CC4}"/>
              </a:ext>
            </a:extLst>
          </p:cNvPr>
          <p:cNvSpPr txBox="1"/>
          <p:nvPr/>
        </p:nvSpPr>
        <p:spPr>
          <a:xfrm>
            <a:off x="1763688" y="4247876"/>
            <a:ext cx="432048" cy="40011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i="1" dirty="0">
                <a:latin typeface="Times New Roman" panose="02020603050405020304" pitchFamily="18" charset="0"/>
                <a:cs typeface="Times New Roman" panose="02020603050405020304" pitchFamily="18" charset="0"/>
              </a:rPr>
              <a:t>V</a:t>
            </a:r>
            <a:endParaRPr lang="zh-CN" altLang="en-US" sz="2000" i="1" dirty="0">
              <a:latin typeface="Times New Roman" panose="02020603050405020304" pitchFamily="18" charset="0"/>
              <a:cs typeface="Times New Roman" panose="02020603050405020304" pitchFamily="18" charset="0"/>
            </a:endParaRPr>
          </a:p>
        </p:txBody>
      </p:sp>
      <p:sp>
        <p:nvSpPr>
          <p:cNvPr id="12" name="TextBox 194">
            <a:extLst>
              <a:ext uri="{FF2B5EF4-FFF2-40B4-BE49-F238E27FC236}">
                <a16:creationId xmlns:a16="http://schemas.microsoft.com/office/drawing/2014/main" id="{7F65089E-8427-40D8-8F9D-A37ABF0ECBBA}"/>
              </a:ext>
            </a:extLst>
          </p:cNvPr>
          <p:cNvSpPr txBox="1"/>
          <p:nvPr/>
        </p:nvSpPr>
        <p:spPr>
          <a:xfrm>
            <a:off x="1763688" y="4823940"/>
            <a:ext cx="432048" cy="40011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b="1" dirty="0">
                <a:latin typeface="Times New Roman" panose="02020603050405020304" pitchFamily="18" charset="0"/>
                <a:cs typeface="Times New Roman" panose="02020603050405020304" pitchFamily="18" charset="0"/>
              </a:rPr>
              <a:t>h</a:t>
            </a:r>
            <a:endParaRPr lang="zh-CN" altLang="en-US" sz="2000" b="1" dirty="0">
              <a:latin typeface="Times New Roman" panose="02020603050405020304" pitchFamily="18" charset="0"/>
              <a:cs typeface="Times New Roman" panose="02020603050405020304" pitchFamily="18" charset="0"/>
            </a:endParaRPr>
          </a:p>
        </p:txBody>
      </p:sp>
      <p:sp>
        <p:nvSpPr>
          <p:cNvPr id="13" name="TextBox 195">
            <a:extLst>
              <a:ext uri="{FF2B5EF4-FFF2-40B4-BE49-F238E27FC236}">
                <a16:creationId xmlns:a16="http://schemas.microsoft.com/office/drawing/2014/main" id="{019ACBD6-181D-40A6-B24D-F46A5CE40CFF}"/>
              </a:ext>
            </a:extLst>
          </p:cNvPr>
          <p:cNvSpPr txBox="1"/>
          <p:nvPr/>
        </p:nvSpPr>
        <p:spPr>
          <a:xfrm>
            <a:off x="2555776" y="4535908"/>
            <a:ext cx="432048" cy="40011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i="1" dirty="0">
                <a:latin typeface="Times New Roman" panose="02020603050405020304" pitchFamily="18" charset="0"/>
                <a:cs typeface="Times New Roman" panose="02020603050405020304" pitchFamily="18" charset="0"/>
              </a:rPr>
              <a:t>U</a:t>
            </a:r>
            <a:endParaRPr lang="zh-CN" altLang="en-US" sz="2000" i="1" dirty="0">
              <a:latin typeface="Times New Roman" panose="02020603050405020304" pitchFamily="18" charset="0"/>
              <a:cs typeface="Times New Roman" panose="02020603050405020304" pitchFamily="18" charset="0"/>
            </a:endParaRPr>
          </a:p>
        </p:txBody>
      </p:sp>
      <p:sp>
        <p:nvSpPr>
          <p:cNvPr id="14" name="TextBox 196">
            <a:extLst>
              <a:ext uri="{FF2B5EF4-FFF2-40B4-BE49-F238E27FC236}">
                <a16:creationId xmlns:a16="http://schemas.microsoft.com/office/drawing/2014/main" id="{15160F34-D307-4E26-9BEA-DB5BD11EC55D}"/>
              </a:ext>
            </a:extLst>
          </p:cNvPr>
          <p:cNvSpPr txBox="1"/>
          <p:nvPr/>
        </p:nvSpPr>
        <p:spPr>
          <a:xfrm>
            <a:off x="2051720" y="6336108"/>
            <a:ext cx="432048" cy="40011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b="1" dirty="0">
                <a:latin typeface="Times New Roman" panose="02020603050405020304" pitchFamily="18" charset="0"/>
                <a:cs typeface="Times New Roman" panose="02020603050405020304" pitchFamily="18" charset="0"/>
              </a:rPr>
              <a:t>x</a:t>
            </a:r>
            <a:endParaRPr lang="zh-CN" altLang="en-US" sz="2000" b="1" dirty="0">
              <a:latin typeface="Times New Roman" panose="02020603050405020304" pitchFamily="18" charset="0"/>
              <a:cs typeface="Times New Roman" panose="02020603050405020304" pitchFamily="18" charset="0"/>
            </a:endParaRPr>
          </a:p>
        </p:txBody>
      </p:sp>
      <p:cxnSp>
        <p:nvCxnSpPr>
          <p:cNvPr id="15" name="曲线连接符 198">
            <a:extLst>
              <a:ext uri="{FF2B5EF4-FFF2-40B4-BE49-F238E27FC236}">
                <a16:creationId xmlns:a16="http://schemas.microsoft.com/office/drawing/2014/main" id="{BF6B74B4-8A2D-499A-A63F-65F75A0AEA82}"/>
              </a:ext>
            </a:extLst>
          </p:cNvPr>
          <p:cNvCxnSpPr>
            <a:stCxn id="8" idx="7"/>
            <a:endCxn id="8" idx="5"/>
          </p:cNvCxnSpPr>
          <p:nvPr/>
        </p:nvCxnSpPr>
        <p:spPr>
          <a:xfrm rot="16200000" flipH="1">
            <a:off x="2195736" y="5255988"/>
            <a:ext cx="305504" cy="12700"/>
          </a:xfrm>
          <a:prstGeom prst="curvedConnector5">
            <a:avLst>
              <a:gd name="adj1" fmla="val -58864"/>
              <a:gd name="adj2" fmla="val 4703748"/>
              <a:gd name="adj3" fmla="val 158864"/>
            </a:avLst>
          </a:prstGeom>
          <a:ln w="254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16" name="TextBox 201">
            <a:extLst>
              <a:ext uri="{FF2B5EF4-FFF2-40B4-BE49-F238E27FC236}">
                <a16:creationId xmlns:a16="http://schemas.microsoft.com/office/drawing/2014/main" id="{11F3C826-A482-444C-85DC-2D851F05532E}"/>
              </a:ext>
            </a:extLst>
          </p:cNvPr>
          <p:cNvSpPr txBox="1"/>
          <p:nvPr/>
        </p:nvSpPr>
        <p:spPr>
          <a:xfrm>
            <a:off x="1763688" y="5760044"/>
            <a:ext cx="432048" cy="40011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i="1" dirty="0">
                <a:latin typeface="Times New Roman" panose="02020603050405020304" pitchFamily="18" charset="0"/>
                <a:cs typeface="Times New Roman" panose="02020603050405020304" pitchFamily="18" charset="0"/>
              </a:rPr>
              <a:t>W</a:t>
            </a:r>
            <a:endParaRPr lang="zh-CN" altLang="en-US" sz="2000" i="1" dirty="0">
              <a:latin typeface="Times New Roman" panose="02020603050405020304" pitchFamily="18" charset="0"/>
              <a:cs typeface="Times New Roman" panose="02020603050405020304" pitchFamily="18" charset="0"/>
            </a:endParaRPr>
          </a:p>
        </p:txBody>
      </p:sp>
      <p:sp>
        <p:nvSpPr>
          <p:cNvPr id="17" name="流程图: 过程 16">
            <a:extLst>
              <a:ext uri="{FF2B5EF4-FFF2-40B4-BE49-F238E27FC236}">
                <a16:creationId xmlns:a16="http://schemas.microsoft.com/office/drawing/2014/main" id="{581A8358-C8A3-4EAF-88CE-AE92CB0F6A61}"/>
              </a:ext>
            </a:extLst>
          </p:cNvPr>
          <p:cNvSpPr/>
          <p:nvPr/>
        </p:nvSpPr>
        <p:spPr>
          <a:xfrm>
            <a:off x="2843808" y="5160645"/>
            <a:ext cx="162018" cy="203386"/>
          </a:xfrm>
          <a:prstGeom prst="flowChartProcess">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8" name="右箭头 203">
            <a:extLst>
              <a:ext uri="{FF2B5EF4-FFF2-40B4-BE49-F238E27FC236}">
                <a16:creationId xmlns:a16="http://schemas.microsoft.com/office/drawing/2014/main" id="{530123A3-62D7-49AF-8E5C-143B0C9CDAF6}"/>
              </a:ext>
            </a:extLst>
          </p:cNvPr>
          <p:cNvSpPr/>
          <p:nvPr/>
        </p:nvSpPr>
        <p:spPr>
          <a:xfrm>
            <a:off x="3131840" y="5109586"/>
            <a:ext cx="864096" cy="3113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9" name="TextBox 204">
            <a:extLst>
              <a:ext uri="{FF2B5EF4-FFF2-40B4-BE49-F238E27FC236}">
                <a16:creationId xmlns:a16="http://schemas.microsoft.com/office/drawing/2014/main" id="{32EDDC34-487A-47D5-8119-66A6876F511E}"/>
              </a:ext>
            </a:extLst>
          </p:cNvPr>
          <p:cNvSpPr txBox="1"/>
          <p:nvPr/>
        </p:nvSpPr>
        <p:spPr>
          <a:xfrm>
            <a:off x="3065584" y="5414707"/>
            <a:ext cx="1071736" cy="40011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dirty="0">
                <a:cs typeface="Times New Roman" panose="02020603050405020304" pitchFamily="18" charset="0"/>
              </a:rPr>
              <a:t>Unfold</a:t>
            </a:r>
            <a:endParaRPr lang="zh-CN" altLang="en-US" sz="2000" dirty="0">
              <a:cs typeface="Times New Roman" panose="02020603050405020304" pitchFamily="18" charset="0"/>
            </a:endParaRPr>
          </a:p>
        </p:txBody>
      </p:sp>
      <p:sp>
        <p:nvSpPr>
          <p:cNvPr id="20" name="流程图: 联系 205">
            <a:extLst>
              <a:ext uri="{FF2B5EF4-FFF2-40B4-BE49-F238E27FC236}">
                <a16:creationId xmlns:a16="http://schemas.microsoft.com/office/drawing/2014/main" id="{80BDEC5E-AB1B-4343-96D6-BCE166C6CADC}"/>
              </a:ext>
            </a:extLst>
          </p:cNvPr>
          <p:cNvSpPr/>
          <p:nvPr/>
        </p:nvSpPr>
        <p:spPr>
          <a:xfrm>
            <a:off x="4770022" y="3681104"/>
            <a:ext cx="432048" cy="432048"/>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1" name="流程图: 联系 206">
            <a:extLst>
              <a:ext uri="{FF2B5EF4-FFF2-40B4-BE49-F238E27FC236}">
                <a16:creationId xmlns:a16="http://schemas.microsoft.com/office/drawing/2014/main" id="{7C643372-FF0C-48F6-860B-65C30EF536F6}"/>
              </a:ext>
            </a:extLst>
          </p:cNvPr>
          <p:cNvSpPr/>
          <p:nvPr/>
        </p:nvSpPr>
        <p:spPr>
          <a:xfrm>
            <a:off x="4770022" y="5049256"/>
            <a:ext cx="432048" cy="432048"/>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cxnSp>
        <p:nvCxnSpPr>
          <p:cNvPr id="22" name="直接箭头连接符 21">
            <a:extLst>
              <a:ext uri="{FF2B5EF4-FFF2-40B4-BE49-F238E27FC236}">
                <a16:creationId xmlns:a16="http://schemas.microsoft.com/office/drawing/2014/main" id="{D3F5DEBF-717E-43E2-9AF2-A0ED9B3292C9}"/>
              </a:ext>
            </a:extLst>
          </p:cNvPr>
          <p:cNvCxnSpPr>
            <a:stCxn id="21" idx="0"/>
            <a:endCxn id="20" idx="4"/>
          </p:cNvCxnSpPr>
          <p:nvPr/>
        </p:nvCxnSpPr>
        <p:spPr>
          <a:xfrm flipV="1">
            <a:off x="4986046" y="4113152"/>
            <a:ext cx="0" cy="936104"/>
          </a:xfrm>
          <a:prstGeom prst="straightConnector1">
            <a:avLst/>
          </a:prstGeom>
          <a:ln w="254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23" name="直接箭头连接符 22">
            <a:extLst>
              <a:ext uri="{FF2B5EF4-FFF2-40B4-BE49-F238E27FC236}">
                <a16:creationId xmlns:a16="http://schemas.microsoft.com/office/drawing/2014/main" id="{371CDE1D-D190-4CB7-9297-1E813866B082}"/>
              </a:ext>
            </a:extLst>
          </p:cNvPr>
          <p:cNvCxnSpPr>
            <a:endCxn id="21" idx="4"/>
          </p:cNvCxnSpPr>
          <p:nvPr/>
        </p:nvCxnSpPr>
        <p:spPr>
          <a:xfrm flipV="1">
            <a:off x="4986046" y="5481304"/>
            <a:ext cx="0" cy="936104"/>
          </a:xfrm>
          <a:prstGeom prst="straightConnector1">
            <a:avLst/>
          </a:prstGeom>
          <a:ln w="254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24" name="TextBox 210">
            <a:extLst>
              <a:ext uri="{FF2B5EF4-FFF2-40B4-BE49-F238E27FC236}">
                <a16:creationId xmlns:a16="http://schemas.microsoft.com/office/drawing/2014/main" id="{D5A5BDCC-A5AC-4030-A13F-1B98FB7F2C1A}"/>
              </a:ext>
            </a:extLst>
          </p:cNvPr>
          <p:cNvSpPr txBox="1"/>
          <p:nvPr/>
        </p:nvSpPr>
        <p:spPr>
          <a:xfrm>
            <a:off x="4553998" y="4257168"/>
            <a:ext cx="432048" cy="40011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i="1" dirty="0">
                <a:latin typeface="Times New Roman" panose="02020603050405020304" pitchFamily="18" charset="0"/>
                <a:cs typeface="Times New Roman" panose="02020603050405020304" pitchFamily="18" charset="0"/>
              </a:rPr>
              <a:t>V</a:t>
            </a:r>
            <a:endParaRPr lang="zh-CN" altLang="en-US" sz="2000" i="1" dirty="0">
              <a:latin typeface="Times New Roman" panose="02020603050405020304" pitchFamily="18" charset="0"/>
              <a:cs typeface="Times New Roman" panose="02020603050405020304" pitchFamily="18" charset="0"/>
            </a:endParaRPr>
          </a:p>
        </p:txBody>
      </p:sp>
      <p:sp>
        <p:nvSpPr>
          <p:cNvPr id="25" name="TextBox 212">
            <a:extLst>
              <a:ext uri="{FF2B5EF4-FFF2-40B4-BE49-F238E27FC236}">
                <a16:creationId xmlns:a16="http://schemas.microsoft.com/office/drawing/2014/main" id="{643D14C1-D180-4613-881E-B7014BABD8C6}"/>
              </a:ext>
            </a:extLst>
          </p:cNvPr>
          <p:cNvSpPr txBox="1"/>
          <p:nvPr/>
        </p:nvSpPr>
        <p:spPr>
          <a:xfrm>
            <a:off x="4211960" y="5255988"/>
            <a:ext cx="432048" cy="40011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i="1" dirty="0">
                <a:latin typeface="Times New Roman" panose="02020603050405020304" pitchFamily="18" charset="0"/>
                <a:cs typeface="Times New Roman" panose="02020603050405020304" pitchFamily="18" charset="0"/>
              </a:rPr>
              <a:t>U</a:t>
            </a:r>
            <a:endParaRPr lang="zh-CN" altLang="en-US" sz="2000" i="1" dirty="0">
              <a:latin typeface="Times New Roman" panose="02020603050405020304" pitchFamily="18" charset="0"/>
              <a:cs typeface="Times New Roman" panose="02020603050405020304" pitchFamily="18" charset="0"/>
            </a:endParaRPr>
          </a:p>
        </p:txBody>
      </p:sp>
      <p:sp>
        <p:nvSpPr>
          <p:cNvPr id="26" name="TextBox 213">
            <a:extLst>
              <a:ext uri="{FF2B5EF4-FFF2-40B4-BE49-F238E27FC236}">
                <a16:creationId xmlns:a16="http://schemas.microsoft.com/office/drawing/2014/main" id="{E26AEACD-AA9F-4D46-B0BA-A2B0E57B8EC4}"/>
              </a:ext>
            </a:extLst>
          </p:cNvPr>
          <p:cNvSpPr txBox="1"/>
          <p:nvPr/>
        </p:nvSpPr>
        <p:spPr>
          <a:xfrm>
            <a:off x="4842030" y="6345400"/>
            <a:ext cx="666074" cy="40011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i="1" dirty="0">
                <a:latin typeface="Times New Roman" panose="02020603050405020304" pitchFamily="18" charset="0"/>
                <a:cs typeface="Times New Roman" panose="02020603050405020304" pitchFamily="18" charset="0"/>
              </a:rPr>
              <a:t>x</a:t>
            </a:r>
            <a:r>
              <a:rPr lang="en-US" altLang="zh-CN" sz="2000" i="1" baseline="-25000" dirty="0">
                <a:latin typeface="Times New Roman" panose="02020603050405020304" pitchFamily="18" charset="0"/>
                <a:cs typeface="Times New Roman" panose="02020603050405020304" pitchFamily="18" charset="0"/>
              </a:rPr>
              <a:t>t-1</a:t>
            </a:r>
            <a:endParaRPr lang="zh-CN" altLang="en-US" sz="2000" i="1" dirty="0">
              <a:latin typeface="Times New Roman" panose="02020603050405020304" pitchFamily="18" charset="0"/>
              <a:cs typeface="Times New Roman" panose="02020603050405020304" pitchFamily="18" charset="0"/>
            </a:endParaRPr>
          </a:p>
        </p:txBody>
      </p:sp>
      <p:sp>
        <p:nvSpPr>
          <p:cNvPr id="27" name="TextBox 216">
            <a:extLst>
              <a:ext uri="{FF2B5EF4-FFF2-40B4-BE49-F238E27FC236}">
                <a16:creationId xmlns:a16="http://schemas.microsoft.com/office/drawing/2014/main" id="{6681C898-8701-4D04-86F2-8CB0CA200BA2}"/>
              </a:ext>
            </a:extLst>
          </p:cNvPr>
          <p:cNvSpPr txBox="1"/>
          <p:nvPr/>
        </p:nvSpPr>
        <p:spPr>
          <a:xfrm>
            <a:off x="5004048" y="4751932"/>
            <a:ext cx="648072" cy="40011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i="1" dirty="0">
                <a:latin typeface="Times New Roman" panose="02020603050405020304" pitchFamily="18" charset="0"/>
                <a:cs typeface="Times New Roman" panose="02020603050405020304" pitchFamily="18" charset="0"/>
              </a:rPr>
              <a:t>h</a:t>
            </a:r>
            <a:r>
              <a:rPr lang="en-US" altLang="zh-CN" sz="2000" i="1" baseline="-25000" dirty="0">
                <a:latin typeface="Times New Roman" panose="02020603050405020304" pitchFamily="18" charset="0"/>
                <a:cs typeface="Times New Roman" panose="02020603050405020304" pitchFamily="18" charset="0"/>
              </a:rPr>
              <a:t>t-1</a:t>
            </a:r>
            <a:endParaRPr lang="zh-CN" altLang="en-US" sz="2000" i="1" dirty="0">
              <a:latin typeface="Times New Roman" panose="02020603050405020304" pitchFamily="18" charset="0"/>
              <a:cs typeface="Times New Roman" panose="02020603050405020304" pitchFamily="18" charset="0"/>
            </a:endParaRPr>
          </a:p>
        </p:txBody>
      </p:sp>
      <p:cxnSp>
        <p:nvCxnSpPr>
          <p:cNvPr id="28" name="直接箭头连接符 27">
            <a:extLst>
              <a:ext uri="{FF2B5EF4-FFF2-40B4-BE49-F238E27FC236}">
                <a16:creationId xmlns:a16="http://schemas.microsoft.com/office/drawing/2014/main" id="{76BF72A5-78C8-4C63-9CCC-A2FAE7E30E1B}"/>
              </a:ext>
            </a:extLst>
          </p:cNvPr>
          <p:cNvCxnSpPr>
            <a:stCxn id="21" idx="6"/>
          </p:cNvCxnSpPr>
          <p:nvPr/>
        </p:nvCxnSpPr>
        <p:spPr>
          <a:xfrm>
            <a:off x="5202070" y="5265280"/>
            <a:ext cx="666074" cy="0"/>
          </a:xfrm>
          <a:prstGeom prst="straightConnector1">
            <a:avLst/>
          </a:prstGeom>
          <a:ln w="254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29" name="直接箭头连接符 28">
            <a:extLst>
              <a:ext uri="{FF2B5EF4-FFF2-40B4-BE49-F238E27FC236}">
                <a16:creationId xmlns:a16="http://schemas.microsoft.com/office/drawing/2014/main" id="{A8C5F8AB-E044-460F-A78D-009EE4E6CBF4}"/>
              </a:ext>
            </a:extLst>
          </p:cNvPr>
          <p:cNvCxnSpPr>
            <a:endCxn id="21" idx="2"/>
          </p:cNvCxnSpPr>
          <p:nvPr/>
        </p:nvCxnSpPr>
        <p:spPr>
          <a:xfrm>
            <a:off x="4103948" y="5265280"/>
            <a:ext cx="666074" cy="0"/>
          </a:xfrm>
          <a:prstGeom prst="straightConnector1">
            <a:avLst/>
          </a:prstGeom>
          <a:ln w="254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30" name="TextBox 224">
            <a:extLst>
              <a:ext uri="{FF2B5EF4-FFF2-40B4-BE49-F238E27FC236}">
                <a16:creationId xmlns:a16="http://schemas.microsoft.com/office/drawing/2014/main" id="{7D7B9A49-19AB-494D-80F8-F37082ABC5BA}"/>
              </a:ext>
            </a:extLst>
          </p:cNvPr>
          <p:cNvSpPr txBox="1"/>
          <p:nvPr/>
        </p:nvSpPr>
        <p:spPr>
          <a:xfrm>
            <a:off x="4499992" y="5760044"/>
            <a:ext cx="432048" cy="40011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i="1" dirty="0">
                <a:latin typeface="Times New Roman" panose="02020603050405020304" pitchFamily="18" charset="0"/>
                <a:cs typeface="Times New Roman" panose="02020603050405020304" pitchFamily="18" charset="0"/>
              </a:rPr>
              <a:t>W</a:t>
            </a:r>
            <a:endParaRPr lang="zh-CN" altLang="en-US" sz="2000" i="1" dirty="0">
              <a:latin typeface="Times New Roman" panose="02020603050405020304" pitchFamily="18" charset="0"/>
              <a:cs typeface="Times New Roman" panose="02020603050405020304" pitchFamily="18" charset="0"/>
            </a:endParaRPr>
          </a:p>
        </p:txBody>
      </p:sp>
      <p:sp>
        <p:nvSpPr>
          <p:cNvPr id="31" name="流程图: 联系 225">
            <a:extLst>
              <a:ext uri="{FF2B5EF4-FFF2-40B4-BE49-F238E27FC236}">
                <a16:creationId xmlns:a16="http://schemas.microsoft.com/office/drawing/2014/main" id="{2721D0D8-C8B3-4544-9D5B-972BB9069BCF}"/>
              </a:ext>
            </a:extLst>
          </p:cNvPr>
          <p:cNvSpPr/>
          <p:nvPr/>
        </p:nvSpPr>
        <p:spPr>
          <a:xfrm>
            <a:off x="5868144" y="3681104"/>
            <a:ext cx="432048" cy="432048"/>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32" name="流程图: 联系 226">
            <a:extLst>
              <a:ext uri="{FF2B5EF4-FFF2-40B4-BE49-F238E27FC236}">
                <a16:creationId xmlns:a16="http://schemas.microsoft.com/office/drawing/2014/main" id="{976EFDE8-B4BB-4EFE-A368-57973ADEDC1E}"/>
              </a:ext>
            </a:extLst>
          </p:cNvPr>
          <p:cNvSpPr/>
          <p:nvPr/>
        </p:nvSpPr>
        <p:spPr>
          <a:xfrm>
            <a:off x="5868144" y="5049256"/>
            <a:ext cx="432048" cy="432048"/>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cxnSp>
        <p:nvCxnSpPr>
          <p:cNvPr id="33" name="直接箭头连接符 32">
            <a:extLst>
              <a:ext uri="{FF2B5EF4-FFF2-40B4-BE49-F238E27FC236}">
                <a16:creationId xmlns:a16="http://schemas.microsoft.com/office/drawing/2014/main" id="{417D6A81-8D15-423E-B5D4-756260A61C56}"/>
              </a:ext>
            </a:extLst>
          </p:cNvPr>
          <p:cNvCxnSpPr>
            <a:stCxn id="32" idx="0"/>
            <a:endCxn id="31" idx="4"/>
          </p:cNvCxnSpPr>
          <p:nvPr/>
        </p:nvCxnSpPr>
        <p:spPr>
          <a:xfrm flipV="1">
            <a:off x="6084168" y="4113152"/>
            <a:ext cx="0" cy="936104"/>
          </a:xfrm>
          <a:prstGeom prst="straightConnector1">
            <a:avLst/>
          </a:prstGeom>
          <a:ln w="254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34" name="直接箭头连接符 33">
            <a:extLst>
              <a:ext uri="{FF2B5EF4-FFF2-40B4-BE49-F238E27FC236}">
                <a16:creationId xmlns:a16="http://schemas.microsoft.com/office/drawing/2014/main" id="{8FCA622C-E056-4143-A836-F85D4366CE96}"/>
              </a:ext>
            </a:extLst>
          </p:cNvPr>
          <p:cNvCxnSpPr>
            <a:endCxn id="32" idx="4"/>
          </p:cNvCxnSpPr>
          <p:nvPr/>
        </p:nvCxnSpPr>
        <p:spPr>
          <a:xfrm flipV="1">
            <a:off x="6084168" y="5481304"/>
            <a:ext cx="0" cy="936104"/>
          </a:xfrm>
          <a:prstGeom prst="straightConnector1">
            <a:avLst/>
          </a:prstGeom>
          <a:ln w="254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35" name="TextBox 230">
            <a:extLst>
              <a:ext uri="{FF2B5EF4-FFF2-40B4-BE49-F238E27FC236}">
                <a16:creationId xmlns:a16="http://schemas.microsoft.com/office/drawing/2014/main" id="{8500B501-4932-4ABF-B7BA-579DF5E8B09F}"/>
              </a:ext>
            </a:extLst>
          </p:cNvPr>
          <p:cNvSpPr txBox="1"/>
          <p:nvPr/>
        </p:nvSpPr>
        <p:spPr>
          <a:xfrm>
            <a:off x="5940152" y="6345400"/>
            <a:ext cx="666074" cy="40011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i="1" dirty="0">
                <a:latin typeface="Times New Roman" panose="02020603050405020304" pitchFamily="18" charset="0"/>
                <a:cs typeface="Times New Roman" panose="02020603050405020304" pitchFamily="18" charset="0"/>
              </a:rPr>
              <a:t>x</a:t>
            </a:r>
            <a:r>
              <a:rPr lang="en-US" altLang="zh-CN" sz="2000" i="1" baseline="-25000" dirty="0">
                <a:latin typeface="Times New Roman" panose="02020603050405020304" pitchFamily="18" charset="0"/>
                <a:cs typeface="Times New Roman" panose="02020603050405020304" pitchFamily="18" charset="0"/>
              </a:rPr>
              <a:t>t</a:t>
            </a:r>
            <a:endParaRPr lang="zh-CN" altLang="en-US" sz="2000" i="1" dirty="0">
              <a:latin typeface="Times New Roman" panose="02020603050405020304" pitchFamily="18" charset="0"/>
              <a:cs typeface="Times New Roman" panose="02020603050405020304" pitchFamily="18" charset="0"/>
            </a:endParaRPr>
          </a:p>
        </p:txBody>
      </p:sp>
      <p:sp>
        <p:nvSpPr>
          <p:cNvPr id="36" name="TextBox 231">
            <a:extLst>
              <a:ext uri="{FF2B5EF4-FFF2-40B4-BE49-F238E27FC236}">
                <a16:creationId xmlns:a16="http://schemas.microsoft.com/office/drawing/2014/main" id="{C43DC445-0E4B-4633-BDC5-3C4AF35EAB4C}"/>
              </a:ext>
            </a:extLst>
          </p:cNvPr>
          <p:cNvSpPr txBox="1"/>
          <p:nvPr/>
        </p:nvSpPr>
        <p:spPr>
          <a:xfrm>
            <a:off x="6102170" y="4751932"/>
            <a:ext cx="648072" cy="40011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i="1" dirty="0">
                <a:latin typeface="Times New Roman" panose="02020603050405020304" pitchFamily="18" charset="0"/>
                <a:cs typeface="Times New Roman" panose="02020603050405020304" pitchFamily="18" charset="0"/>
              </a:rPr>
              <a:t>h</a:t>
            </a:r>
            <a:r>
              <a:rPr lang="en-US" altLang="zh-CN" sz="2000" i="1" baseline="-25000" dirty="0">
                <a:latin typeface="Times New Roman" panose="02020603050405020304" pitchFamily="18" charset="0"/>
                <a:cs typeface="Times New Roman" panose="02020603050405020304" pitchFamily="18" charset="0"/>
              </a:rPr>
              <a:t>t</a:t>
            </a:r>
            <a:endParaRPr lang="zh-CN" altLang="en-US" sz="2000" i="1" dirty="0">
              <a:latin typeface="Times New Roman" panose="02020603050405020304" pitchFamily="18" charset="0"/>
              <a:cs typeface="Times New Roman" panose="02020603050405020304" pitchFamily="18" charset="0"/>
            </a:endParaRPr>
          </a:p>
        </p:txBody>
      </p:sp>
      <p:cxnSp>
        <p:nvCxnSpPr>
          <p:cNvPr id="37" name="直接箭头连接符 36">
            <a:extLst>
              <a:ext uri="{FF2B5EF4-FFF2-40B4-BE49-F238E27FC236}">
                <a16:creationId xmlns:a16="http://schemas.microsoft.com/office/drawing/2014/main" id="{D9F606D4-B768-462F-AC58-0B2089B249D4}"/>
              </a:ext>
            </a:extLst>
          </p:cNvPr>
          <p:cNvCxnSpPr>
            <a:stCxn id="32" idx="6"/>
          </p:cNvCxnSpPr>
          <p:nvPr/>
        </p:nvCxnSpPr>
        <p:spPr>
          <a:xfrm>
            <a:off x="6300192" y="5265280"/>
            <a:ext cx="666074" cy="0"/>
          </a:xfrm>
          <a:prstGeom prst="straightConnector1">
            <a:avLst/>
          </a:prstGeom>
          <a:ln w="254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38" name="TextBox 233">
            <a:extLst>
              <a:ext uri="{FF2B5EF4-FFF2-40B4-BE49-F238E27FC236}">
                <a16:creationId xmlns:a16="http://schemas.microsoft.com/office/drawing/2014/main" id="{AF66F7BC-9E14-4E43-95EC-C4B883C5BAD0}"/>
              </a:ext>
            </a:extLst>
          </p:cNvPr>
          <p:cNvSpPr txBox="1"/>
          <p:nvPr/>
        </p:nvSpPr>
        <p:spPr>
          <a:xfrm>
            <a:off x="5652120" y="4247876"/>
            <a:ext cx="432048" cy="40011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i="1" dirty="0">
                <a:latin typeface="Times New Roman" panose="02020603050405020304" pitchFamily="18" charset="0"/>
                <a:cs typeface="Times New Roman" panose="02020603050405020304" pitchFamily="18" charset="0"/>
              </a:rPr>
              <a:t>V</a:t>
            </a:r>
            <a:endParaRPr lang="zh-CN" altLang="en-US" sz="2000" i="1" dirty="0">
              <a:latin typeface="Times New Roman" panose="02020603050405020304" pitchFamily="18" charset="0"/>
              <a:cs typeface="Times New Roman" panose="02020603050405020304" pitchFamily="18" charset="0"/>
            </a:endParaRPr>
          </a:p>
        </p:txBody>
      </p:sp>
      <p:sp>
        <p:nvSpPr>
          <p:cNvPr id="39" name="TextBox 234">
            <a:extLst>
              <a:ext uri="{FF2B5EF4-FFF2-40B4-BE49-F238E27FC236}">
                <a16:creationId xmlns:a16="http://schemas.microsoft.com/office/drawing/2014/main" id="{5390C51E-72EC-4DCB-9B57-7CFA8862DD50}"/>
              </a:ext>
            </a:extLst>
          </p:cNvPr>
          <p:cNvSpPr txBox="1"/>
          <p:nvPr/>
        </p:nvSpPr>
        <p:spPr>
          <a:xfrm>
            <a:off x="5292080" y="5255988"/>
            <a:ext cx="432048" cy="40011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i="1" dirty="0">
                <a:latin typeface="Times New Roman" panose="02020603050405020304" pitchFamily="18" charset="0"/>
                <a:cs typeface="Times New Roman" panose="02020603050405020304" pitchFamily="18" charset="0"/>
              </a:rPr>
              <a:t>U</a:t>
            </a:r>
            <a:endParaRPr lang="zh-CN" altLang="en-US" sz="2000" i="1" dirty="0">
              <a:latin typeface="Times New Roman" panose="02020603050405020304" pitchFamily="18" charset="0"/>
              <a:cs typeface="Times New Roman" panose="02020603050405020304" pitchFamily="18" charset="0"/>
            </a:endParaRPr>
          </a:p>
        </p:txBody>
      </p:sp>
      <p:sp>
        <p:nvSpPr>
          <p:cNvPr id="40" name="TextBox 235">
            <a:extLst>
              <a:ext uri="{FF2B5EF4-FFF2-40B4-BE49-F238E27FC236}">
                <a16:creationId xmlns:a16="http://schemas.microsoft.com/office/drawing/2014/main" id="{73E8318A-48CD-44BF-A51E-63E9062F0359}"/>
              </a:ext>
            </a:extLst>
          </p:cNvPr>
          <p:cNvSpPr txBox="1"/>
          <p:nvPr/>
        </p:nvSpPr>
        <p:spPr>
          <a:xfrm>
            <a:off x="5652120" y="5760044"/>
            <a:ext cx="432048" cy="40011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i="1" dirty="0">
                <a:latin typeface="Times New Roman" panose="02020603050405020304" pitchFamily="18" charset="0"/>
                <a:cs typeface="Times New Roman" panose="02020603050405020304" pitchFamily="18" charset="0"/>
              </a:rPr>
              <a:t>W</a:t>
            </a:r>
            <a:endParaRPr lang="zh-CN" altLang="en-US" sz="2000" i="1" dirty="0">
              <a:latin typeface="Times New Roman" panose="02020603050405020304" pitchFamily="18" charset="0"/>
              <a:cs typeface="Times New Roman" panose="02020603050405020304" pitchFamily="18" charset="0"/>
            </a:endParaRPr>
          </a:p>
        </p:txBody>
      </p:sp>
      <p:sp>
        <p:nvSpPr>
          <p:cNvPr id="41" name="TextBox 236">
            <a:extLst>
              <a:ext uri="{FF2B5EF4-FFF2-40B4-BE49-F238E27FC236}">
                <a16:creationId xmlns:a16="http://schemas.microsoft.com/office/drawing/2014/main" id="{75CF298A-411B-4E1C-ABA2-30D09E3E23B3}"/>
              </a:ext>
            </a:extLst>
          </p:cNvPr>
          <p:cNvSpPr txBox="1"/>
          <p:nvPr/>
        </p:nvSpPr>
        <p:spPr>
          <a:xfrm>
            <a:off x="6732240" y="5760044"/>
            <a:ext cx="432048" cy="40011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i="1" dirty="0">
                <a:latin typeface="Times New Roman" panose="02020603050405020304" pitchFamily="18" charset="0"/>
                <a:cs typeface="Times New Roman" panose="02020603050405020304" pitchFamily="18" charset="0"/>
              </a:rPr>
              <a:t>W</a:t>
            </a:r>
            <a:endParaRPr lang="zh-CN" altLang="en-US" sz="2000" i="1" dirty="0">
              <a:latin typeface="Times New Roman" panose="02020603050405020304" pitchFamily="18" charset="0"/>
              <a:cs typeface="Times New Roman" panose="02020603050405020304" pitchFamily="18" charset="0"/>
            </a:endParaRPr>
          </a:p>
        </p:txBody>
      </p:sp>
      <p:sp>
        <p:nvSpPr>
          <p:cNvPr id="42" name="流程图: 联系 237">
            <a:extLst>
              <a:ext uri="{FF2B5EF4-FFF2-40B4-BE49-F238E27FC236}">
                <a16:creationId xmlns:a16="http://schemas.microsoft.com/office/drawing/2014/main" id="{71567901-094F-4D9F-A170-74CAAB68914A}"/>
              </a:ext>
            </a:extLst>
          </p:cNvPr>
          <p:cNvSpPr/>
          <p:nvPr/>
        </p:nvSpPr>
        <p:spPr>
          <a:xfrm>
            <a:off x="6948264" y="3681104"/>
            <a:ext cx="432048" cy="432048"/>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43" name="流程图: 联系 238">
            <a:extLst>
              <a:ext uri="{FF2B5EF4-FFF2-40B4-BE49-F238E27FC236}">
                <a16:creationId xmlns:a16="http://schemas.microsoft.com/office/drawing/2014/main" id="{364D0521-F1AE-4416-80FF-DC8B3708F0FC}"/>
              </a:ext>
            </a:extLst>
          </p:cNvPr>
          <p:cNvSpPr/>
          <p:nvPr/>
        </p:nvSpPr>
        <p:spPr>
          <a:xfrm>
            <a:off x="6948264" y="5049256"/>
            <a:ext cx="432048" cy="432048"/>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cxnSp>
        <p:nvCxnSpPr>
          <p:cNvPr id="44" name="直接箭头连接符 43">
            <a:extLst>
              <a:ext uri="{FF2B5EF4-FFF2-40B4-BE49-F238E27FC236}">
                <a16:creationId xmlns:a16="http://schemas.microsoft.com/office/drawing/2014/main" id="{268CCB47-DD64-4C82-97AF-6828FFA6A5C0}"/>
              </a:ext>
            </a:extLst>
          </p:cNvPr>
          <p:cNvCxnSpPr>
            <a:stCxn id="43" idx="0"/>
            <a:endCxn id="42" idx="4"/>
          </p:cNvCxnSpPr>
          <p:nvPr/>
        </p:nvCxnSpPr>
        <p:spPr>
          <a:xfrm flipV="1">
            <a:off x="7164288" y="4113152"/>
            <a:ext cx="0" cy="936104"/>
          </a:xfrm>
          <a:prstGeom prst="straightConnector1">
            <a:avLst/>
          </a:prstGeom>
          <a:ln w="254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45" name="直接箭头连接符 44">
            <a:extLst>
              <a:ext uri="{FF2B5EF4-FFF2-40B4-BE49-F238E27FC236}">
                <a16:creationId xmlns:a16="http://schemas.microsoft.com/office/drawing/2014/main" id="{8655FF41-4CF6-442F-8F16-3473923EB52F}"/>
              </a:ext>
            </a:extLst>
          </p:cNvPr>
          <p:cNvCxnSpPr>
            <a:endCxn id="43" idx="4"/>
          </p:cNvCxnSpPr>
          <p:nvPr/>
        </p:nvCxnSpPr>
        <p:spPr>
          <a:xfrm flipV="1">
            <a:off x="7164288" y="5481304"/>
            <a:ext cx="0" cy="936104"/>
          </a:xfrm>
          <a:prstGeom prst="straightConnector1">
            <a:avLst/>
          </a:prstGeom>
          <a:ln w="254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46" name="TextBox 242">
            <a:extLst>
              <a:ext uri="{FF2B5EF4-FFF2-40B4-BE49-F238E27FC236}">
                <a16:creationId xmlns:a16="http://schemas.microsoft.com/office/drawing/2014/main" id="{E6E3A86D-BA54-45BE-807C-64697001AF00}"/>
              </a:ext>
            </a:extLst>
          </p:cNvPr>
          <p:cNvSpPr txBox="1"/>
          <p:nvPr/>
        </p:nvSpPr>
        <p:spPr>
          <a:xfrm>
            <a:off x="7020272" y="6345400"/>
            <a:ext cx="666074" cy="40011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i="1" dirty="0">
                <a:latin typeface="Times New Roman" panose="02020603050405020304" pitchFamily="18" charset="0"/>
                <a:cs typeface="Times New Roman" panose="02020603050405020304" pitchFamily="18" charset="0"/>
              </a:rPr>
              <a:t>x</a:t>
            </a:r>
            <a:r>
              <a:rPr lang="en-US" altLang="zh-CN" sz="2000" i="1" baseline="-25000" dirty="0">
                <a:latin typeface="Times New Roman" panose="02020603050405020304" pitchFamily="18" charset="0"/>
                <a:cs typeface="Times New Roman" panose="02020603050405020304" pitchFamily="18" charset="0"/>
              </a:rPr>
              <a:t>t+1</a:t>
            </a:r>
            <a:endParaRPr lang="zh-CN" altLang="en-US" sz="2000" i="1" dirty="0">
              <a:latin typeface="Times New Roman" panose="02020603050405020304" pitchFamily="18" charset="0"/>
              <a:cs typeface="Times New Roman" panose="02020603050405020304" pitchFamily="18" charset="0"/>
            </a:endParaRPr>
          </a:p>
        </p:txBody>
      </p:sp>
      <p:sp>
        <p:nvSpPr>
          <p:cNvPr id="47" name="TextBox 243">
            <a:extLst>
              <a:ext uri="{FF2B5EF4-FFF2-40B4-BE49-F238E27FC236}">
                <a16:creationId xmlns:a16="http://schemas.microsoft.com/office/drawing/2014/main" id="{96D24FCB-6487-458B-AC5B-C49243F5A245}"/>
              </a:ext>
            </a:extLst>
          </p:cNvPr>
          <p:cNvSpPr txBox="1"/>
          <p:nvPr/>
        </p:nvSpPr>
        <p:spPr>
          <a:xfrm>
            <a:off x="7182290" y="4751932"/>
            <a:ext cx="648072" cy="40011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i="1" dirty="0">
                <a:latin typeface="Times New Roman" panose="02020603050405020304" pitchFamily="18" charset="0"/>
                <a:cs typeface="Times New Roman" panose="02020603050405020304" pitchFamily="18" charset="0"/>
              </a:rPr>
              <a:t>h</a:t>
            </a:r>
            <a:r>
              <a:rPr lang="en-US" altLang="zh-CN" sz="2000" i="1" baseline="-25000" dirty="0">
                <a:latin typeface="Times New Roman" panose="02020603050405020304" pitchFamily="18" charset="0"/>
                <a:cs typeface="Times New Roman" panose="02020603050405020304" pitchFamily="18" charset="0"/>
              </a:rPr>
              <a:t>t+1</a:t>
            </a:r>
            <a:endParaRPr lang="zh-CN" altLang="en-US" sz="2000" i="1" dirty="0">
              <a:latin typeface="Times New Roman" panose="02020603050405020304" pitchFamily="18" charset="0"/>
              <a:cs typeface="Times New Roman" panose="02020603050405020304" pitchFamily="18" charset="0"/>
            </a:endParaRPr>
          </a:p>
        </p:txBody>
      </p:sp>
      <p:cxnSp>
        <p:nvCxnSpPr>
          <p:cNvPr id="48" name="直接箭头连接符 47">
            <a:extLst>
              <a:ext uri="{FF2B5EF4-FFF2-40B4-BE49-F238E27FC236}">
                <a16:creationId xmlns:a16="http://schemas.microsoft.com/office/drawing/2014/main" id="{3D79ECB7-65DD-4948-9163-51802A0A1B2E}"/>
              </a:ext>
            </a:extLst>
          </p:cNvPr>
          <p:cNvCxnSpPr>
            <a:stCxn id="43" idx="6"/>
          </p:cNvCxnSpPr>
          <p:nvPr/>
        </p:nvCxnSpPr>
        <p:spPr>
          <a:xfrm>
            <a:off x="7380312" y="5265280"/>
            <a:ext cx="666074" cy="0"/>
          </a:xfrm>
          <a:prstGeom prst="straightConnector1">
            <a:avLst/>
          </a:prstGeom>
          <a:ln w="254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49" name="TextBox 245">
            <a:extLst>
              <a:ext uri="{FF2B5EF4-FFF2-40B4-BE49-F238E27FC236}">
                <a16:creationId xmlns:a16="http://schemas.microsoft.com/office/drawing/2014/main" id="{AE2C4764-1BF0-4E17-AADD-E6A53AD64CFD}"/>
              </a:ext>
            </a:extLst>
          </p:cNvPr>
          <p:cNvSpPr txBox="1"/>
          <p:nvPr/>
        </p:nvSpPr>
        <p:spPr>
          <a:xfrm>
            <a:off x="6732240" y="4247876"/>
            <a:ext cx="432048" cy="40011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i="1" dirty="0">
                <a:latin typeface="Times New Roman" panose="02020603050405020304" pitchFamily="18" charset="0"/>
                <a:cs typeface="Times New Roman" panose="02020603050405020304" pitchFamily="18" charset="0"/>
              </a:rPr>
              <a:t>V</a:t>
            </a:r>
            <a:endParaRPr lang="zh-CN" altLang="en-US" sz="2000" i="1" dirty="0">
              <a:latin typeface="Times New Roman" panose="02020603050405020304" pitchFamily="18" charset="0"/>
              <a:cs typeface="Times New Roman" panose="02020603050405020304" pitchFamily="18" charset="0"/>
            </a:endParaRPr>
          </a:p>
        </p:txBody>
      </p:sp>
      <p:sp>
        <p:nvSpPr>
          <p:cNvPr id="50" name="TextBox 246">
            <a:extLst>
              <a:ext uri="{FF2B5EF4-FFF2-40B4-BE49-F238E27FC236}">
                <a16:creationId xmlns:a16="http://schemas.microsoft.com/office/drawing/2014/main" id="{3602169D-4088-4D96-A61C-39D09D58059F}"/>
              </a:ext>
            </a:extLst>
          </p:cNvPr>
          <p:cNvSpPr txBox="1"/>
          <p:nvPr/>
        </p:nvSpPr>
        <p:spPr>
          <a:xfrm>
            <a:off x="6372200" y="5215918"/>
            <a:ext cx="432048" cy="40011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i="1" dirty="0">
                <a:latin typeface="Times New Roman" panose="02020603050405020304" pitchFamily="18" charset="0"/>
                <a:cs typeface="Times New Roman" panose="02020603050405020304" pitchFamily="18" charset="0"/>
              </a:rPr>
              <a:t>U</a:t>
            </a:r>
            <a:endParaRPr lang="zh-CN" altLang="en-US" sz="2000" i="1" dirty="0">
              <a:latin typeface="Times New Roman" panose="02020603050405020304" pitchFamily="18" charset="0"/>
              <a:cs typeface="Times New Roman" panose="02020603050405020304" pitchFamily="18" charset="0"/>
            </a:endParaRPr>
          </a:p>
        </p:txBody>
      </p:sp>
      <p:sp>
        <p:nvSpPr>
          <p:cNvPr id="51" name="TextBox 247">
            <a:extLst>
              <a:ext uri="{FF2B5EF4-FFF2-40B4-BE49-F238E27FC236}">
                <a16:creationId xmlns:a16="http://schemas.microsoft.com/office/drawing/2014/main" id="{3A6C4822-8160-4EF3-AB43-39F9BAF246B1}"/>
              </a:ext>
            </a:extLst>
          </p:cNvPr>
          <p:cNvSpPr txBox="1"/>
          <p:nvPr/>
        </p:nvSpPr>
        <p:spPr>
          <a:xfrm>
            <a:off x="7380312" y="5215918"/>
            <a:ext cx="432048" cy="40011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i="1" dirty="0">
                <a:latin typeface="Times New Roman" panose="02020603050405020304" pitchFamily="18" charset="0"/>
                <a:cs typeface="Times New Roman" panose="02020603050405020304" pitchFamily="18" charset="0"/>
              </a:rPr>
              <a:t>W</a:t>
            </a:r>
            <a:endParaRPr lang="zh-CN" altLang="en-US" sz="2000" i="1" dirty="0">
              <a:latin typeface="Times New Roman" panose="02020603050405020304" pitchFamily="18" charset="0"/>
              <a:cs typeface="Times New Roman" panose="02020603050405020304" pitchFamily="18" charset="0"/>
            </a:endParaRPr>
          </a:p>
        </p:txBody>
      </p:sp>
      <p:sp>
        <p:nvSpPr>
          <p:cNvPr id="52" name="文本框 51">
            <a:extLst>
              <a:ext uri="{FF2B5EF4-FFF2-40B4-BE49-F238E27FC236}">
                <a16:creationId xmlns:a16="http://schemas.microsoft.com/office/drawing/2014/main" id="{56DC6B3B-1698-42A0-9CEA-444518A17D81}"/>
              </a:ext>
            </a:extLst>
          </p:cNvPr>
          <p:cNvSpPr txBox="1"/>
          <p:nvPr/>
        </p:nvSpPr>
        <p:spPr>
          <a:xfrm>
            <a:off x="4662264" y="3197370"/>
            <a:ext cx="4572000" cy="369332"/>
          </a:xfrm>
          <a:prstGeom prst="rect">
            <a:avLst/>
          </a:prstGeom>
          <a:noFill/>
        </p:spPr>
        <p:txBody>
          <a:bodyPr wrap="square">
            <a:spAutoFit/>
          </a:bodyPr>
          <a:lstStyle/>
          <a:p>
            <a:pPr marL="0" indent="0">
              <a:lnSpc>
                <a:spcPct val="100000"/>
              </a:lnSpc>
              <a:buClr>
                <a:srgbClr val="CC0000"/>
              </a:buClr>
              <a:buNone/>
            </a:pPr>
            <a:r>
              <a:rPr lang="en-US" altLang="zh-CN" sz="1800" b="1">
                <a:solidFill>
                  <a:srgbClr val="000000"/>
                </a:solidFill>
                <a:latin typeface="黑体" panose="02010609060101010101" pitchFamily="49" charset="-122"/>
                <a:ea typeface="黑体" panose="02010609060101010101" pitchFamily="49" charset="-122"/>
              </a:rPr>
              <a:t>RNN (</a:t>
            </a:r>
            <a:r>
              <a:rPr lang="zh-CN" altLang="en-US" sz="1800" b="1">
                <a:solidFill>
                  <a:srgbClr val="000000"/>
                </a:solidFill>
                <a:latin typeface="黑体" panose="02010609060101010101" pitchFamily="49" charset="-122"/>
                <a:ea typeface="黑体" panose="02010609060101010101" pitchFamily="49" charset="-122"/>
              </a:rPr>
              <a:t>循环神经网络）</a:t>
            </a:r>
            <a:endParaRPr lang="en-US" altLang="zh-CN" sz="1800" b="1">
              <a:solidFill>
                <a:srgbClr val="000000"/>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310154141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B0E6CF43-B033-4B1D-9AC6-706417574F98}"/>
              </a:ext>
            </a:extLst>
          </p:cNvPr>
          <p:cNvSpPr txBox="1"/>
          <p:nvPr/>
        </p:nvSpPr>
        <p:spPr>
          <a:xfrm>
            <a:off x="611560" y="116632"/>
            <a:ext cx="4698722" cy="584775"/>
          </a:xfrm>
          <a:prstGeom prst="rect">
            <a:avLst/>
          </a:prstGeom>
          <a:noFill/>
        </p:spPr>
        <p:txBody>
          <a:bodyPr wrap="none" rtlCol="0">
            <a:spAutoFit/>
          </a:bodyPr>
          <a:lstStyle/>
          <a:p>
            <a:r>
              <a:rPr lang="en-US" altLang="zh-CN" sz="3200">
                <a:solidFill>
                  <a:schemeClr val="bg1"/>
                </a:solidFill>
                <a:latin typeface="黑体" panose="02010609060101010101" pitchFamily="49" charset="-122"/>
                <a:ea typeface="黑体" panose="02010609060101010101" pitchFamily="49" charset="-122"/>
              </a:rPr>
              <a:t>1.3 </a:t>
            </a:r>
            <a:r>
              <a:rPr lang="zh-CN" altLang="en-US" sz="3200">
                <a:solidFill>
                  <a:schemeClr val="bg1"/>
                </a:solidFill>
                <a:latin typeface="黑体" panose="02010609060101010101" pitchFamily="49" charset="-122"/>
                <a:ea typeface="黑体" panose="02010609060101010101" pitchFamily="49" charset="-122"/>
              </a:rPr>
              <a:t>人工智能的三大学派</a:t>
            </a:r>
            <a:endParaRPr lang="en-US" sz="3200">
              <a:solidFill>
                <a:schemeClr val="bg1"/>
              </a:solidFill>
              <a:latin typeface="黑体" panose="02010609060101010101" pitchFamily="49" charset="-122"/>
              <a:ea typeface="黑体" panose="02010609060101010101" pitchFamily="49" charset="-122"/>
            </a:endParaRPr>
          </a:p>
        </p:txBody>
      </p:sp>
      <p:sp>
        <p:nvSpPr>
          <p:cNvPr id="3" name="Rectangle 3">
            <a:extLst>
              <a:ext uri="{FF2B5EF4-FFF2-40B4-BE49-F238E27FC236}">
                <a16:creationId xmlns:a16="http://schemas.microsoft.com/office/drawing/2014/main" id="{B128C955-B2C6-4FF9-9DE9-2F77059D7894}"/>
              </a:ext>
            </a:extLst>
          </p:cNvPr>
          <p:cNvSpPr txBox="1">
            <a:spLocks noChangeArrowheads="1"/>
          </p:cNvSpPr>
          <p:nvPr/>
        </p:nvSpPr>
        <p:spPr bwMode="auto">
          <a:xfrm>
            <a:off x="138510" y="902092"/>
            <a:ext cx="8866980" cy="7949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anchor="t" anchorCtr="0" compatLnSpc="1">
            <a:prstTxWarp prst="textNoShape">
              <a:avLst/>
            </a:prstTxWarp>
          </a:bodyPr>
          <a:lstStyle>
            <a:lvl1pPr marL="469900" indent="-469900" algn="l" rtl="0" fontAlgn="base">
              <a:lnSpc>
                <a:spcPct val="120000"/>
              </a:lnSpc>
              <a:spcBef>
                <a:spcPct val="40000"/>
              </a:spcBef>
              <a:spcAft>
                <a:spcPct val="0"/>
              </a:spcAft>
              <a:buClr>
                <a:schemeClr val="accent2"/>
              </a:buClr>
              <a:buFont typeface="Wingdings" panose="05000000000000000000" pitchFamily="2" charset="2"/>
              <a:buChar char="o"/>
              <a:defRPr sz="2800" kern="1200">
                <a:solidFill>
                  <a:schemeClr val="tx1"/>
                </a:solidFill>
                <a:latin typeface="+mn-lt"/>
                <a:ea typeface="+mn-ea"/>
                <a:cs typeface="+mn-cs"/>
              </a:defRPr>
            </a:lvl1pPr>
            <a:lvl2pPr marL="908050" indent="-436563" algn="l" rtl="0" fontAlgn="base">
              <a:spcBef>
                <a:spcPct val="20000"/>
              </a:spcBef>
              <a:spcAft>
                <a:spcPct val="0"/>
              </a:spcAft>
              <a:buClr>
                <a:schemeClr val="accent2"/>
              </a:buClr>
              <a:buFont typeface="Wingdings" panose="05000000000000000000" pitchFamily="2" charset="2"/>
              <a:buChar char="n"/>
              <a:defRPr sz="2600" kern="1200">
                <a:solidFill>
                  <a:schemeClr val="folHlink"/>
                </a:solidFill>
                <a:latin typeface="+mn-lt"/>
                <a:ea typeface="+mn-ea"/>
                <a:cs typeface="+mn-cs"/>
              </a:defRPr>
            </a:lvl2pPr>
            <a:lvl3pPr marL="1304925" indent="-395288" algn="l" rtl="0" fontAlgn="base">
              <a:spcBef>
                <a:spcPct val="20000"/>
              </a:spcBef>
              <a:spcAft>
                <a:spcPct val="0"/>
              </a:spcAft>
              <a:buClr>
                <a:schemeClr val="accent2"/>
              </a:buClr>
              <a:buFont typeface="Wingdings" panose="05000000000000000000" pitchFamily="2" charset="2"/>
              <a:buChar char="o"/>
              <a:defRPr sz="2300" kern="1200">
                <a:solidFill>
                  <a:srgbClr val="009900"/>
                </a:solidFill>
                <a:latin typeface="+mn-lt"/>
                <a:ea typeface="+mn-ea"/>
                <a:cs typeface="+mn-cs"/>
              </a:defRPr>
            </a:lvl3pPr>
            <a:lvl4pPr marL="1693863" indent="-387350" algn="l" rtl="0" fontAlgn="base">
              <a:spcBef>
                <a:spcPct val="20000"/>
              </a:spcBef>
              <a:spcAft>
                <a:spcPct val="0"/>
              </a:spcAft>
              <a:buClr>
                <a:schemeClr val="accent2"/>
              </a:buClr>
              <a:buFont typeface="Wingdings" panose="05000000000000000000" pitchFamily="2" charset="2"/>
              <a:buChar char="n"/>
              <a:defRPr sz="2000" kern="1200">
                <a:solidFill>
                  <a:srgbClr val="0099CC"/>
                </a:solidFill>
                <a:latin typeface="+mn-lt"/>
                <a:ea typeface="+mn-ea"/>
                <a:cs typeface="+mn-cs"/>
              </a:defRPr>
            </a:lvl4pPr>
            <a:lvl5pPr marL="2093913" indent="-398463" algn="l" rtl="0" fontAlgn="base">
              <a:spcBef>
                <a:spcPct val="25000"/>
              </a:spcBef>
              <a:spcAft>
                <a:spcPct val="0"/>
              </a:spcAft>
              <a:buClr>
                <a:schemeClr val="accent2"/>
              </a:buClr>
              <a:buFont typeface="Wingdings" panose="05000000000000000000" pitchFamily="2" charset="2"/>
              <a:buChar char="§"/>
              <a:defRPr sz="2000" kern="1200">
                <a:solidFill>
                  <a:srgbClr val="99CC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Clr>
                <a:srgbClr val="CC0000"/>
              </a:buClr>
              <a:buNone/>
            </a:pPr>
            <a:r>
              <a:rPr lang="en-US" altLang="zh-CN" sz="2400" b="1">
                <a:solidFill>
                  <a:srgbClr val="000000"/>
                </a:solidFill>
                <a:latin typeface="黑体" panose="02010609060101010101" pitchFamily="49" charset="-122"/>
                <a:ea typeface="黑体" panose="02010609060101010101" pitchFamily="49" charset="-122"/>
              </a:rPr>
              <a:t>1.3.2 </a:t>
            </a:r>
            <a:r>
              <a:rPr lang="zh-CN" altLang="en-US" sz="2400" b="1">
                <a:solidFill>
                  <a:srgbClr val="000000"/>
                </a:solidFill>
                <a:latin typeface="黑体" panose="02010609060101010101" pitchFamily="49" charset="-122"/>
                <a:ea typeface="黑体" panose="02010609060101010101" pitchFamily="49" charset="-122"/>
              </a:rPr>
              <a:t>连接主义学派</a:t>
            </a:r>
            <a:endParaRPr lang="en-US" altLang="zh-CN" sz="2400" b="1">
              <a:solidFill>
                <a:srgbClr val="000000"/>
              </a:solidFill>
              <a:latin typeface="黑体" panose="02010609060101010101" pitchFamily="49" charset="-122"/>
              <a:ea typeface="黑体" panose="02010609060101010101" pitchFamily="49" charset="-122"/>
            </a:endParaRPr>
          </a:p>
          <a:p>
            <a:pPr marL="0" indent="0">
              <a:lnSpc>
                <a:spcPct val="100000"/>
              </a:lnSpc>
              <a:buClr>
                <a:srgbClr val="CC0000"/>
              </a:buClr>
              <a:buNone/>
            </a:pPr>
            <a:r>
              <a:rPr lang="en-US" altLang="zh-CN" sz="2400" b="1">
                <a:solidFill>
                  <a:srgbClr val="000000"/>
                </a:solidFill>
                <a:latin typeface="黑体" panose="02010609060101010101" pitchFamily="49" charset="-122"/>
                <a:ea typeface="黑体" panose="02010609060101010101" pitchFamily="49" charset="-122"/>
              </a:rPr>
              <a:t>GNMT</a:t>
            </a:r>
            <a:r>
              <a:rPr lang="zh-CN" altLang="en-US" sz="2400" b="1">
                <a:solidFill>
                  <a:srgbClr val="000000"/>
                </a:solidFill>
                <a:latin typeface="黑体" panose="02010609060101010101" pitchFamily="49" charset="-122"/>
                <a:ea typeface="黑体" panose="02010609060101010101" pitchFamily="49" charset="-122"/>
              </a:rPr>
              <a:t>的总体结构主要包含两部分，左边是第一部分编码器输入要翻译的句子，右边是第二部分解码器输出就是翻译得到的句子。编码器和解码器的内部都采用了循环神经网络。</a:t>
            </a:r>
            <a:r>
              <a:rPr lang="en-US" altLang="zh-CN" sz="2400" b="1">
                <a:solidFill>
                  <a:srgbClr val="000000"/>
                </a:solidFill>
                <a:latin typeface="黑体" panose="02010609060101010101" pitchFamily="49" charset="-122"/>
                <a:ea typeface="黑体" panose="02010609060101010101" pitchFamily="49" charset="-122"/>
              </a:rPr>
              <a:t>Google</a:t>
            </a:r>
            <a:r>
              <a:rPr lang="zh-CN" altLang="en-US" sz="2400" b="1">
                <a:solidFill>
                  <a:srgbClr val="000000"/>
                </a:solidFill>
                <a:latin typeface="黑体" panose="02010609060101010101" pitchFamily="49" charset="-122"/>
                <a:ea typeface="黑体" panose="02010609060101010101" pitchFamily="49" charset="-122"/>
              </a:rPr>
              <a:t>宣称，</a:t>
            </a:r>
            <a:r>
              <a:rPr lang="en-US" altLang="zh-CN" sz="2400" b="1">
                <a:solidFill>
                  <a:srgbClr val="000000"/>
                </a:solidFill>
                <a:latin typeface="黑体" panose="02010609060101010101" pitchFamily="49" charset="-122"/>
                <a:ea typeface="黑体" panose="02010609060101010101" pitchFamily="49" charset="-122"/>
              </a:rPr>
              <a:t>GNMT</a:t>
            </a:r>
            <a:r>
              <a:rPr lang="zh-CN" altLang="en-US" sz="2400" b="1">
                <a:solidFill>
                  <a:srgbClr val="000000"/>
                </a:solidFill>
                <a:latin typeface="黑体" panose="02010609060101010101" pitchFamily="49" charset="-122"/>
                <a:ea typeface="黑体" panose="02010609060101010101" pitchFamily="49" charset="-122"/>
              </a:rPr>
              <a:t>在多个主要语言对的翻译中将翻译误差降低了</a:t>
            </a:r>
            <a:r>
              <a:rPr lang="en-US" altLang="zh-CN" sz="2400" b="1">
                <a:solidFill>
                  <a:srgbClr val="000000"/>
                </a:solidFill>
                <a:latin typeface="黑体" panose="02010609060101010101" pitchFamily="49" charset="-122"/>
                <a:ea typeface="黑体" panose="02010609060101010101" pitchFamily="49" charset="-122"/>
              </a:rPr>
              <a:t>55%-85%</a:t>
            </a:r>
            <a:r>
              <a:rPr lang="zh-CN" altLang="en-US" sz="2400" b="1">
                <a:solidFill>
                  <a:srgbClr val="000000"/>
                </a:solidFill>
                <a:latin typeface="黑体" panose="02010609060101010101" pitchFamily="49" charset="-122"/>
                <a:ea typeface="黑体" panose="02010609060101010101" pitchFamily="49" charset="-122"/>
              </a:rPr>
              <a:t>以上，最高准确率可达</a:t>
            </a:r>
            <a:r>
              <a:rPr lang="en-US" altLang="zh-CN" sz="2400" b="1">
                <a:solidFill>
                  <a:srgbClr val="000000"/>
                </a:solidFill>
                <a:latin typeface="黑体" panose="02010609060101010101" pitchFamily="49" charset="-122"/>
                <a:ea typeface="黑体" panose="02010609060101010101" pitchFamily="49" charset="-122"/>
              </a:rPr>
              <a:t>87%</a:t>
            </a:r>
            <a:r>
              <a:rPr lang="zh-CN" altLang="en-US" sz="2400" b="1">
                <a:solidFill>
                  <a:srgbClr val="000000"/>
                </a:solidFill>
                <a:latin typeface="黑体" panose="02010609060101010101" pitchFamily="49" charset="-122"/>
                <a:ea typeface="黑体" panose="02010609060101010101" pitchFamily="49" charset="-122"/>
              </a:rPr>
              <a:t>以上。</a:t>
            </a:r>
            <a:endParaRPr lang="en-US" altLang="zh-CN" sz="2400" b="1">
              <a:solidFill>
                <a:srgbClr val="000000"/>
              </a:solidFill>
              <a:latin typeface="黑体" panose="02010609060101010101" pitchFamily="49" charset="-122"/>
              <a:ea typeface="黑体" panose="02010609060101010101" pitchFamily="49" charset="-122"/>
            </a:endParaRPr>
          </a:p>
          <a:p>
            <a:pPr marL="0" indent="0">
              <a:lnSpc>
                <a:spcPct val="160000"/>
              </a:lnSpc>
              <a:buClr>
                <a:srgbClr val="CC0000"/>
              </a:buClr>
              <a:buNone/>
            </a:pPr>
            <a:endParaRPr lang="en-US" altLang="zh-CN" sz="2400" b="1">
              <a:solidFill>
                <a:srgbClr val="000000"/>
              </a:solidFill>
              <a:latin typeface="黑体" panose="02010609060101010101" pitchFamily="49" charset="-122"/>
              <a:ea typeface="黑体" panose="02010609060101010101" pitchFamily="49" charset="-122"/>
            </a:endParaRPr>
          </a:p>
          <a:p>
            <a:pPr marL="0" indent="0">
              <a:lnSpc>
                <a:spcPct val="160000"/>
              </a:lnSpc>
              <a:buClr>
                <a:srgbClr val="CC0000"/>
              </a:buClr>
              <a:buNone/>
            </a:pPr>
            <a:endParaRPr lang="zh-CN" altLang="en-US" sz="2400" b="1">
              <a:solidFill>
                <a:srgbClr val="000000"/>
              </a:solidFill>
              <a:latin typeface="黑体" panose="02010609060101010101" pitchFamily="49" charset="-122"/>
              <a:ea typeface="黑体" panose="02010609060101010101" pitchFamily="49" charset="-122"/>
            </a:endParaRPr>
          </a:p>
        </p:txBody>
      </p:sp>
      <p:pic>
        <p:nvPicPr>
          <p:cNvPr id="5" name="图片 4">
            <a:extLst>
              <a:ext uri="{FF2B5EF4-FFF2-40B4-BE49-F238E27FC236}">
                <a16:creationId xmlns:a16="http://schemas.microsoft.com/office/drawing/2014/main" id="{9433172A-DC2C-415E-8D75-CB8F4A31F729}"/>
              </a:ext>
            </a:extLst>
          </p:cNvPr>
          <p:cNvPicPr>
            <a:picLocks noChangeAspect="1"/>
          </p:cNvPicPr>
          <p:nvPr/>
        </p:nvPicPr>
        <p:blipFill>
          <a:blip r:embed="rId2"/>
          <a:stretch>
            <a:fillRect/>
          </a:stretch>
        </p:blipFill>
        <p:spPr>
          <a:xfrm>
            <a:off x="1973009" y="3429000"/>
            <a:ext cx="6352381" cy="3225801"/>
          </a:xfrm>
          <a:prstGeom prst="rect">
            <a:avLst/>
          </a:prstGeom>
        </p:spPr>
      </p:pic>
      <p:sp>
        <p:nvSpPr>
          <p:cNvPr id="6" name="文本框 5">
            <a:extLst>
              <a:ext uri="{FF2B5EF4-FFF2-40B4-BE49-F238E27FC236}">
                <a16:creationId xmlns:a16="http://schemas.microsoft.com/office/drawing/2014/main" id="{1CF182EC-4D11-449B-9617-1AD68107C17F}"/>
              </a:ext>
            </a:extLst>
          </p:cNvPr>
          <p:cNvSpPr txBox="1"/>
          <p:nvPr/>
        </p:nvSpPr>
        <p:spPr>
          <a:xfrm>
            <a:off x="8337988" y="1068755"/>
            <a:ext cx="527709" cy="461665"/>
          </a:xfrm>
          <a:prstGeom prst="rect">
            <a:avLst/>
          </a:prstGeom>
          <a:noFill/>
        </p:spPr>
        <p:txBody>
          <a:bodyPr wrap="none" rtlCol="0">
            <a:spAutoFit/>
          </a:bodyPr>
          <a:lstStyle/>
          <a:p>
            <a:r>
              <a:rPr lang="en-US" sz="2400"/>
              <a:t>69</a:t>
            </a:r>
          </a:p>
        </p:txBody>
      </p:sp>
    </p:spTree>
    <p:extLst>
      <p:ext uri="{BB962C8B-B14F-4D97-AF65-F5344CB8AC3E}">
        <p14:creationId xmlns:p14="http://schemas.microsoft.com/office/powerpoint/2010/main" val="25334487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a:extLst>
              <a:ext uri="{FF2B5EF4-FFF2-40B4-BE49-F238E27FC236}">
                <a16:creationId xmlns:a16="http://schemas.microsoft.com/office/drawing/2014/main" id="{F27A77F0-3558-4E6F-B2F0-746B4D3FFBAD}"/>
              </a:ext>
            </a:extLst>
          </p:cNvPr>
          <p:cNvSpPr txBox="1"/>
          <p:nvPr/>
        </p:nvSpPr>
        <p:spPr>
          <a:xfrm>
            <a:off x="1030575" y="82459"/>
            <a:ext cx="3877985" cy="1077218"/>
          </a:xfrm>
          <a:prstGeom prst="rect">
            <a:avLst/>
          </a:prstGeom>
          <a:noFill/>
        </p:spPr>
        <p:txBody>
          <a:bodyPr wrap="none" rtlCol="0">
            <a:spAutoFit/>
          </a:bodyPr>
          <a:lstStyle/>
          <a:p>
            <a:r>
              <a:rPr lang="en-US" altLang="zh-CN" sz="3200">
                <a:solidFill>
                  <a:schemeClr val="bg1"/>
                </a:solidFill>
                <a:latin typeface="黑体" panose="02010609060101010101" pitchFamily="49" charset="-122"/>
                <a:ea typeface="黑体" panose="02010609060101010101" pitchFamily="49" charset="-122"/>
              </a:rPr>
              <a:t>1.1 </a:t>
            </a:r>
            <a:r>
              <a:rPr lang="zh-CN" altLang="en-US" sz="3200">
                <a:solidFill>
                  <a:schemeClr val="bg1"/>
                </a:solidFill>
                <a:latin typeface="黑体" panose="02010609060101010101" pitchFamily="49" charset="-122"/>
                <a:ea typeface="黑体" panose="02010609060101010101" pitchFamily="49" charset="-122"/>
              </a:rPr>
              <a:t>人工智能的概念</a:t>
            </a:r>
          </a:p>
          <a:p>
            <a:endParaRPr lang="en-US" sz="3200">
              <a:solidFill>
                <a:schemeClr val="bg1"/>
              </a:solidFill>
              <a:latin typeface="黑体" panose="02010609060101010101" pitchFamily="49" charset="-122"/>
              <a:ea typeface="黑体" panose="02010609060101010101" pitchFamily="49" charset="-122"/>
            </a:endParaRPr>
          </a:p>
        </p:txBody>
      </p:sp>
      <p:sp>
        <p:nvSpPr>
          <p:cNvPr id="17" name="Rectangle 3">
            <a:extLst>
              <a:ext uri="{FF2B5EF4-FFF2-40B4-BE49-F238E27FC236}">
                <a16:creationId xmlns:a16="http://schemas.microsoft.com/office/drawing/2014/main" id="{918EC3DD-E00E-46FE-91ED-1743A2EA11C0}"/>
              </a:ext>
            </a:extLst>
          </p:cNvPr>
          <p:cNvSpPr txBox="1">
            <a:spLocks noChangeArrowheads="1"/>
          </p:cNvSpPr>
          <p:nvPr/>
        </p:nvSpPr>
        <p:spPr bwMode="auto">
          <a:xfrm>
            <a:off x="149521" y="797134"/>
            <a:ext cx="4841081" cy="7949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anchor="t" anchorCtr="0" compatLnSpc="1">
            <a:prstTxWarp prst="textNoShape">
              <a:avLst/>
            </a:prstTxWarp>
          </a:bodyPr>
          <a:lstStyle>
            <a:lvl1pPr marL="469900" indent="-469900" algn="l" rtl="0" fontAlgn="base">
              <a:lnSpc>
                <a:spcPct val="120000"/>
              </a:lnSpc>
              <a:spcBef>
                <a:spcPct val="40000"/>
              </a:spcBef>
              <a:spcAft>
                <a:spcPct val="0"/>
              </a:spcAft>
              <a:buClr>
                <a:schemeClr val="accent2"/>
              </a:buClr>
              <a:buFont typeface="Wingdings" panose="05000000000000000000" pitchFamily="2" charset="2"/>
              <a:buChar char="o"/>
              <a:defRPr sz="2800" kern="1200">
                <a:solidFill>
                  <a:schemeClr val="tx1"/>
                </a:solidFill>
                <a:latin typeface="+mn-lt"/>
                <a:ea typeface="+mn-ea"/>
                <a:cs typeface="+mn-cs"/>
              </a:defRPr>
            </a:lvl1pPr>
            <a:lvl2pPr marL="908050" indent="-436563" algn="l" rtl="0" fontAlgn="base">
              <a:spcBef>
                <a:spcPct val="20000"/>
              </a:spcBef>
              <a:spcAft>
                <a:spcPct val="0"/>
              </a:spcAft>
              <a:buClr>
                <a:schemeClr val="accent2"/>
              </a:buClr>
              <a:buFont typeface="Wingdings" panose="05000000000000000000" pitchFamily="2" charset="2"/>
              <a:buChar char="n"/>
              <a:defRPr sz="2600" kern="1200">
                <a:solidFill>
                  <a:schemeClr val="folHlink"/>
                </a:solidFill>
                <a:latin typeface="+mn-lt"/>
                <a:ea typeface="+mn-ea"/>
                <a:cs typeface="+mn-cs"/>
              </a:defRPr>
            </a:lvl2pPr>
            <a:lvl3pPr marL="1304925" indent="-395288" algn="l" rtl="0" fontAlgn="base">
              <a:spcBef>
                <a:spcPct val="20000"/>
              </a:spcBef>
              <a:spcAft>
                <a:spcPct val="0"/>
              </a:spcAft>
              <a:buClr>
                <a:schemeClr val="accent2"/>
              </a:buClr>
              <a:buFont typeface="Wingdings" panose="05000000000000000000" pitchFamily="2" charset="2"/>
              <a:buChar char="o"/>
              <a:defRPr sz="2300" kern="1200">
                <a:solidFill>
                  <a:srgbClr val="009900"/>
                </a:solidFill>
                <a:latin typeface="+mn-lt"/>
                <a:ea typeface="+mn-ea"/>
                <a:cs typeface="+mn-cs"/>
              </a:defRPr>
            </a:lvl3pPr>
            <a:lvl4pPr marL="1693863" indent="-387350" algn="l" rtl="0" fontAlgn="base">
              <a:spcBef>
                <a:spcPct val="20000"/>
              </a:spcBef>
              <a:spcAft>
                <a:spcPct val="0"/>
              </a:spcAft>
              <a:buClr>
                <a:schemeClr val="accent2"/>
              </a:buClr>
              <a:buFont typeface="Wingdings" panose="05000000000000000000" pitchFamily="2" charset="2"/>
              <a:buChar char="n"/>
              <a:defRPr sz="2000" kern="1200">
                <a:solidFill>
                  <a:srgbClr val="0099CC"/>
                </a:solidFill>
                <a:latin typeface="+mn-lt"/>
                <a:ea typeface="+mn-ea"/>
                <a:cs typeface="+mn-cs"/>
              </a:defRPr>
            </a:lvl4pPr>
            <a:lvl5pPr marL="2093913" indent="-398463" algn="l" rtl="0" fontAlgn="base">
              <a:spcBef>
                <a:spcPct val="25000"/>
              </a:spcBef>
              <a:spcAft>
                <a:spcPct val="0"/>
              </a:spcAft>
              <a:buClr>
                <a:schemeClr val="accent2"/>
              </a:buClr>
              <a:buFont typeface="Wingdings" panose="05000000000000000000" pitchFamily="2" charset="2"/>
              <a:buChar char="§"/>
              <a:defRPr sz="2000" kern="1200">
                <a:solidFill>
                  <a:srgbClr val="99CC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60000"/>
              </a:lnSpc>
              <a:buClr>
                <a:srgbClr val="CC0000"/>
              </a:buClr>
              <a:buNone/>
            </a:pPr>
            <a:r>
              <a:rPr lang="en-US" altLang="zh-CN" sz="2400" b="1">
                <a:solidFill>
                  <a:srgbClr val="000000"/>
                </a:solidFill>
                <a:latin typeface="黑体" panose="02010609060101010101" pitchFamily="49" charset="-122"/>
                <a:ea typeface="黑体" panose="02010609060101010101" pitchFamily="49" charset="-122"/>
              </a:rPr>
              <a:t>1.1.1 </a:t>
            </a:r>
            <a:r>
              <a:rPr lang="zh-CN" altLang="en-US" sz="2400" b="1">
                <a:solidFill>
                  <a:srgbClr val="000000"/>
                </a:solidFill>
                <a:latin typeface="黑体" panose="02010609060101010101" pitchFamily="49" charset="-122"/>
                <a:ea typeface="黑体" panose="02010609060101010101" pitchFamily="49" charset="-122"/>
              </a:rPr>
              <a:t>人工智能概念的首次提出</a:t>
            </a:r>
            <a:endParaRPr lang="en-US" altLang="zh-CN" sz="2400" b="1">
              <a:solidFill>
                <a:srgbClr val="000000"/>
              </a:solidFill>
              <a:latin typeface="黑体" panose="02010609060101010101" pitchFamily="49" charset="-122"/>
              <a:ea typeface="黑体" panose="02010609060101010101" pitchFamily="49" charset="-122"/>
            </a:endParaRPr>
          </a:p>
          <a:p>
            <a:pPr marL="0" indent="0">
              <a:lnSpc>
                <a:spcPct val="160000"/>
              </a:lnSpc>
              <a:buClr>
                <a:srgbClr val="CC0000"/>
              </a:buClr>
              <a:buNone/>
            </a:pPr>
            <a:endParaRPr lang="zh-CN" altLang="en-US" sz="2400" b="1">
              <a:solidFill>
                <a:srgbClr val="000000"/>
              </a:solidFill>
              <a:latin typeface="黑体" panose="02010609060101010101" pitchFamily="49" charset="-122"/>
              <a:ea typeface="黑体" panose="02010609060101010101" pitchFamily="49" charset="-122"/>
            </a:endParaRPr>
          </a:p>
        </p:txBody>
      </p:sp>
      <p:pic>
        <p:nvPicPr>
          <p:cNvPr id="3" name="图片 2">
            <a:extLst>
              <a:ext uri="{FF2B5EF4-FFF2-40B4-BE49-F238E27FC236}">
                <a16:creationId xmlns:a16="http://schemas.microsoft.com/office/drawing/2014/main" id="{2F46CACC-B524-4FD5-BFCC-8B5FE73D997C}"/>
              </a:ext>
            </a:extLst>
          </p:cNvPr>
          <p:cNvPicPr>
            <a:picLocks noChangeAspect="1"/>
          </p:cNvPicPr>
          <p:nvPr/>
        </p:nvPicPr>
        <p:blipFill>
          <a:blip r:embed="rId2"/>
          <a:stretch>
            <a:fillRect/>
          </a:stretch>
        </p:blipFill>
        <p:spPr>
          <a:xfrm>
            <a:off x="296772" y="2108746"/>
            <a:ext cx="2088232" cy="1900659"/>
          </a:xfrm>
          <a:prstGeom prst="rect">
            <a:avLst/>
          </a:prstGeom>
        </p:spPr>
      </p:pic>
      <p:pic>
        <p:nvPicPr>
          <p:cNvPr id="5" name="图片 4">
            <a:extLst>
              <a:ext uri="{FF2B5EF4-FFF2-40B4-BE49-F238E27FC236}">
                <a16:creationId xmlns:a16="http://schemas.microsoft.com/office/drawing/2014/main" id="{996B005E-5DEE-4717-8C9F-7C08AF508E2A}"/>
              </a:ext>
            </a:extLst>
          </p:cNvPr>
          <p:cNvPicPr>
            <a:picLocks noChangeAspect="1"/>
          </p:cNvPicPr>
          <p:nvPr/>
        </p:nvPicPr>
        <p:blipFill>
          <a:blip r:embed="rId3"/>
          <a:stretch>
            <a:fillRect/>
          </a:stretch>
        </p:blipFill>
        <p:spPr>
          <a:xfrm>
            <a:off x="296771" y="4101669"/>
            <a:ext cx="2088232" cy="1781093"/>
          </a:xfrm>
          <a:prstGeom prst="rect">
            <a:avLst/>
          </a:prstGeom>
        </p:spPr>
      </p:pic>
      <p:pic>
        <p:nvPicPr>
          <p:cNvPr id="7" name="图片 6">
            <a:extLst>
              <a:ext uri="{FF2B5EF4-FFF2-40B4-BE49-F238E27FC236}">
                <a16:creationId xmlns:a16="http://schemas.microsoft.com/office/drawing/2014/main" id="{96C9978F-29DC-48F4-AD95-0FD190F06843}"/>
              </a:ext>
            </a:extLst>
          </p:cNvPr>
          <p:cNvPicPr>
            <a:picLocks noChangeAspect="1"/>
          </p:cNvPicPr>
          <p:nvPr/>
        </p:nvPicPr>
        <p:blipFill>
          <a:blip r:embed="rId4"/>
          <a:stretch>
            <a:fillRect/>
          </a:stretch>
        </p:blipFill>
        <p:spPr>
          <a:xfrm>
            <a:off x="2570062" y="2142309"/>
            <a:ext cx="1931334" cy="1867096"/>
          </a:xfrm>
          <a:prstGeom prst="rect">
            <a:avLst/>
          </a:prstGeom>
        </p:spPr>
      </p:pic>
      <p:pic>
        <p:nvPicPr>
          <p:cNvPr id="9" name="图片 8">
            <a:extLst>
              <a:ext uri="{FF2B5EF4-FFF2-40B4-BE49-F238E27FC236}">
                <a16:creationId xmlns:a16="http://schemas.microsoft.com/office/drawing/2014/main" id="{74A9AA21-E3B8-4217-909A-474E971FDCB4}"/>
              </a:ext>
            </a:extLst>
          </p:cNvPr>
          <p:cNvPicPr>
            <a:picLocks noChangeAspect="1"/>
          </p:cNvPicPr>
          <p:nvPr/>
        </p:nvPicPr>
        <p:blipFill>
          <a:blip r:embed="rId5"/>
          <a:stretch>
            <a:fillRect/>
          </a:stretch>
        </p:blipFill>
        <p:spPr>
          <a:xfrm>
            <a:off x="2499458" y="4101670"/>
            <a:ext cx="2001938" cy="1781092"/>
          </a:xfrm>
          <a:prstGeom prst="rect">
            <a:avLst/>
          </a:prstGeom>
        </p:spPr>
      </p:pic>
      <p:pic>
        <p:nvPicPr>
          <p:cNvPr id="11" name="图片 10">
            <a:extLst>
              <a:ext uri="{FF2B5EF4-FFF2-40B4-BE49-F238E27FC236}">
                <a16:creationId xmlns:a16="http://schemas.microsoft.com/office/drawing/2014/main" id="{9DA177DA-A934-4D76-B901-E133103F55DE}"/>
              </a:ext>
            </a:extLst>
          </p:cNvPr>
          <p:cNvPicPr>
            <a:picLocks noChangeAspect="1"/>
          </p:cNvPicPr>
          <p:nvPr/>
        </p:nvPicPr>
        <p:blipFill>
          <a:blip r:embed="rId6"/>
          <a:stretch>
            <a:fillRect/>
          </a:stretch>
        </p:blipFill>
        <p:spPr>
          <a:xfrm>
            <a:off x="4730304" y="2135245"/>
            <a:ext cx="1828437" cy="1874160"/>
          </a:xfrm>
          <a:prstGeom prst="rect">
            <a:avLst/>
          </a:prstGeom>
        </p:spPr>
      </p:pic>
      <p:pic>
        <p:nvPicPr>
          <p:cNvPr id="13" name="图片 12">
            <a:extLst>
              <a:ext uri="{FF2B5EF4-FFF2-40B4-BE49-F238E27FC236}">
                <a16:creationId xmlns:a16="http://schemas.microsoft.com/office/drawing/2014/main" id="{31B0A30F-9BD1-425E-B9E4-B615CE291C0E}"/>
              </a:ext>
            </a:extLst>
          </p:cNvPr>
          <p:cNvPicPr>
            <a:picLocks noChangeAspect="1"/>
          </p:cNvPicPr>
          <p:nvPr/>
        </p:nvPicPr>
        <p:blipFill>
          <a:blip r:embed="rId7"/>
          <a:stretch>
            <a:fillRect/>
          </a:stretch>
        </p:blipFill>
        <p:spPr>
          <a:xfrm>
            <a:off x="4756904" y="4101670"/>
            <a:ext cx="1828437" cy="1795820"/>
          </a:xfrm>
          <a:prstGeom prst="rect">
            <a:avLst/>
          </a:prstGeom>
        </p:spPr>
      </p:pic>
      <p:pic>
        <p:nvPicPr>
          <p:cNvPr id="15" name="图片 14">
            <a:extLst>
              <a:ext uri="{FF2B5EF4-FFF2-40B4-BE49-F238E27FC236}">
                <a16:creationId xmlns:a16="http://schemas.microsoft.com/office/drawing/2014/main" id="{10566512-B176-454E-9871-39FD660997BF}"/>
              </a:ext>
            </a:extLst>
          </p:cNvPr>
          <p:cNvPicPr>
            <a:picLocks noChangeAspect="1"/>
          </p:cNvPicPr>
          <p:nvPr/>
        </p:nvPicPr>
        <p:blipFill>
          <a:blip r:embed="rId8"/>
          <a:stretch>
            <a:fillRect/>
          </a:stretch>
        </p:blipFill>
        <p:spPr>
          <a:xfrm>
            <a:off x="6804248" y="2142309"/>
            <a:ext cx="1891758" cy="1874160"/>
          </a:xfrm>
          <a:prstGeom prst="rect">
            <a:avLst/>
          </a:prstGeom>
        </p:spPr>
      </p:pic>
      <p:pic>
        <p:nvPicPr>
          <p:cNvPr id="19" name="图片 18">
            <a:extLst>
              <a:ext uri="{FF2B5EF4-FFF2-40B4-BE49-F238E27FC236}">
                <a16:creationId xmlns:a16="http://schemas.microsoft.com/office/drawing/2014/main" id="{45CBBD86-7DBD-43ED-894E-B54F9B55ECA8}"/>
              </a:ext>
            </a:extLst>
          </p:cNvPr>
          <p:cNvPicPr>
            <a:picLocks noChangeAspect="1"/>
          </p:cNvPicPr>
          <p:nvPr/>
        </p:nvPicPr>
        <p:blipFill>
          <a:blip r:embed="rId9"/>
          <a:stretch>
            <a:fillRect/>
          </a:stretch>
        </p:blipFill>
        <p:spPr>
          <a:xfrm>
            <a:off x="6804248" y="4116396"/>
            <a:ext cx="1891758" cy="1781094"/>
          </a:xfrm>
          <a:prstGeom prst="rect">
            <a:avLst/>
          </a:prstGeom>
        </p:spPr>
      </p:pic>
      <p:sp>
        <p:nvSpPr>
          <p:cNvPr id="14" name="文本框 13">
            <a:extLst>
              <a:ext uri="{FF2B5EF4-FFF2-40B4-BE49-F238E27FC236}">
                <a16:creationId xmlns:a16="http://schemas.microsoft.com/office/drawing/2014/main" id="{3804F5C7-1FB3-4BBB-B02D-D25845A7D773}"/>
              </a:ext>
            </a:extLst>
          </p:cNvPr>
          <p:cNvSpPr txBox="1"/>
          <p:nvPr/>
        </p:nvSpPr>
        <p:spPr>
          <a:xfrm>
            <a:off x="683568" y="5910768"/>
            <a:ext cx="4572000" cy="461665"/>
          </a:xfrm>
          <a:prstGeom prst="rect">
            <a:avLst/>
          </a:prstGeom>
          <a:noFill/>
        </p:spPr>
        <p:txBody>
          <a:bodyPr wrap="square">
            <a:spAutoFit/>
          </a:bodyPr>
          <a:lstStyle/>
          <a:p>
            <a:r>
              <a:rPr lang="en-US" sz="2400">
                <a:effectLst/>
                <a:latin typeface="黑体" panose="02010609060101010101" pitchFamily="49" charset="-122"/>
                <a:ea typeface="黑体" panose="02010609060101010101" pitchFamily="49" charset="-122"/>
                <a:cs typeface="Arial" panose="020B0604020202020204" pitchFamily="34" charset="0"/>
              </a:rPr>
              <a:t>28</a:t>
            </a:r>
            <a:r>
              <a:rPr lang="zh-CN" sz="2400">
                <a:effectLst/>
                <a:latin typeface="黑体" panose="02010609060101010101" pitchFamily="49" charset="-122"/>
                <a:ea typeface="黑体" panose="02010609060101010101" pitchFamily="49" charset="-122"/>
                <a:cs typeface="Arial" panose="020B0604020202020204" pitchFamily="34" charset="0"/>
              </a:rPr>
              <a:t>岁</a:t>
            </a:r>
            <a:endParaRPr lang="en-US" sz="2400">
              <a:latin typeface="黑体" panose="02010609060101010101" pitchFamily="49" charset="-122"/>
              <a:ea typeface="黑体" panose="02010609060101010101" pitchFamily="49" charset="-122"/>
            </a:endParaRPr>
          </a:p>
        </p:txBody>
      </p:sp>
      <p:sp>
        <p:nvSpPr>
          <p:cNvPr id="18" name="文本框 17">
            <a:extLst>
              <a:ext uri="{FF2B5EF4-FFF2-40B4-BE49-F238E27FC236}">
                <a16:creationId xmlns:a16="http://schemas.microsoft.com/office/drawing/2014/main" id="{D7B5780D-E255-4920-ACDB-9498E779E96B}"/>
              </a:ext>
            </a:extLst>
          </p:cNvPr>
          <p:cNvSpPr txBox="1"/>
          <p:nvPr/>
        </p:nvSpPr>
        <p:spPr>
          <a:xfrm>
            <a:off x="2878609" y="5945720"/>
            <a:ext cx="4572000" cy="461665"/>
          </a:xfrm>
          <a:prstGeom prst="rect">
            <a:avLst/>
          </a:prstGeom>
          <a:noFill/>
        </p:spPr>
        <p:txBody>
          <a:bodyPr wrap="square">
            <a:spAutoFit/>
          </a:bodyPr>
          <a:lstStyle/>
          <a:p>
            <a:r>
              <a:rPr lang="en-US" sz="2400">
                <a:effectLst/>
                <a:latin typeface="黑体" panose="02010609060101010101" pitchFamily="49" charset="-122"/>
                <a:ea typeface="黑体" panose="02010609060101010101" pitchFamily="49" charset="-122"/>
                <a:cs typeface="Arial" panose="020B0604020202020204" pitchFamily="34" charset="0"/>
              </a:rPr>
              <a:t>28</a:t>
            </a:r>
            <a:r>
              <a:rPr lang="zh-CN" sz="2400">
                <a:effectLst/>
                <a:latin typeface="黑体" panose="02010609060101010101" pitchFamily="49" charset="-122"/>
                <a:ea typeface="黑体" panose="02010609060101010101" pitchFamily="49" charset="-122"/>
                <a:cs typeface="Arial" panose="020B0604020202020204" pitchFamily="34" charset="0"/>
              </a:rPr>
              <a:t>岁</a:t>
            </a:r>
            <a:endParaRPr lang="en-US" sz="2400">
              <a:latin typeface="黑体" panose="02010609060101010101" pitchFamily="49" charset="-122"/>
              <a:ea typeface="黑体" panose="02010609060101010101" pitchFamily="49" charset="-122"/>
            </a:endParaRPr>
          </a:p>
        </p:txBody>
      </p:sp>
      <p:sp>
        <p:nvSpPr>
          <p:cNvPr id="20" name="文本框 19">
            <a:extLst>
              <a:ext uri="{FF2B5EF4-FFF2-40B4-BE49-F238E27FC236}">
                <a16:creationId xmlns:a16="http://schemas.microsoft.com/office/drawing/2014/main" id="{F5F461DC-76B4-4D88-B8B4-62052A78C97B}"/>
              </a:ext>
            </a:extLst>
          </p:cNvPr>
          <p:cNvSpPr txBox="1"/>
          <p:nvPr/>
        </p:nvSpPr>
        <p:spPr>
          <a:xfrm>
            <a:off x="5105086" y="5930385"/>
            <a:ext cx="4572000" cy="461665"/>
          </a:xfrm>
          <a:prstGeom prst="rect">
            <a:avLst/>
          </a:prstGeom>
          <a:noFill/>
        </p:spPr>
        <p:txBody>
          <a:bodyPr wrap="square">
            <a:spAutoFit/>
          </a:bodyPr>
          <a:lstStyle/>
          <a:p>
            <a:r>
              <a:rPr lang="en-US" sz="2400">
                <a:effectLst/>
                <a:latin typeface="黑体" panose="02010609060101010101" pitchFamily="49" charset="-122"/>
                <a:ea typeface="黑体" panose="02010609060101010101" pitchFamily="49" charset="-122"/>
                <a:cs typeface="Arial" panose="020B0604020202020204" pitchFamily="34" charset="0"/>
              </a:rPr>
              <a:t>39</a:t>
            </a:r>
            <a:r>
              <a:rPr lang="zh-CN" sz="2400">
                <a:effectLst/>
                <a:latin typeface="黑体" panose="02010609060101010101" pitchFamily="49" charset="-122"/>
                <a:ea typeface="黑体" panose="02010609060101010101" pitchFamily="49" charset="-122"/>
                <a:cs typeface="Arial" panose="020B0604020202020204" pitchFamily="34" charset="0"/>
              </a:rPr>
              <a:t>岁</a:t>
            </a:r>
            <a:endParaRPr lang="en-US" sz="2400">
              <a:latin typeface="黑体" panose="02010609060101010101" pitchFamily="49" charset="-122"/>
              <a:ea typeface="黑体" panose="02010609060101010101" pitchFamily="49" charset="-122"/>
            </a:endParaRPr>
          </a:p>
        </p:txBody>
      </p:sp>
      <p:sp>
        <p:nvSpPr>
          <p:cNvPr id="21" name="文本框 20">
            <a:extLst>
              <a:ext uri="{FF2B5EF4-FFF2-40B4-BE49-F238E27FC236}">
                <a16:creationId xmlns:a16="http://schemas.microsoft.com/office/drawing/2014/main" id="{FF1E904C-4A9C-4AEA-B126-7516302BC7E0}"/>
              </a:ext>
            </a:extLst>
          </p:cNvPr>
          <p:cNvSpPr txBox="1"/>
          <p:nvPr/>
        </p:nvSpPr>
        <p:spPr>
          <a:xfrm>
            <a:off x="7391086" y="5930385"/>
            <a:ext cx="853322" cy="461665"/>
          </a:xfrm>
          <a:prstGeom prst="rect">
            <a:avLst/>
          </a:prstGeom>
          <a:noFill/>
        </p:spPr>
        <p:txBody>
          <a:bodyPr wrap="square">
            <a:spAutoFit/>
          </a:bodyPr>
          <a:lstStyle/>
          <a:p>
            <a:r>
              <a:rPr lang="en-US" sz="2400">
                <a:effectLst/>
                <a:latin typeface="黑体" panose="02010609060101010101" pitchFamily="49" charset="-122"/>
                <a:ea typeface="黑体" panose="02010609060101010101" pitchFamily="49" charset="-122"/>
                <a:cs typeface="Arial" panose="020B0604020202020204" pitchFamily="34" charset="0"/>
              </a:rPr>
              <a:t>36</a:t>
            </a:r>
            <a:r>
              <a:rPr lang="zh-CN" sz="2400">
                <a:effectLst/>
                <a:latin typeface="黑体" panose="02010609060101010101" pitchFamily="49" charset="-122"/>
                <a:ea typeface="黑体" panose="02010609060101010101" pitchFamily="49" charset="-122"/>
                <a:cs typeface="Arial" panose="020B0604020202020204" pitchFamily="34" charset="0"/>
              </a:rPr>
              <a:t>岁</a:t>
            </a:r>
            <a:endParaRPr lang="en-US" sz="2400">
              <a:latin typeface="黑体" panose="02010609060101010101" pitchFamily="49" charset="-122"/>
              <a:ea typeface="黑体" panose="02010609060101010101" pitchFamily="49" charset="-122"/>
            </a:endParaRPr>
          </a:p>
        </p:txBody>
      </p:sp>
      <p:sp>
        <p:nvSpPr>
          <p:cNvPr id="22" name="文本框 21">
            <a:extLst>
              <a:ext uri="{FF2B5EF4-FFF2-40B4-BE49-F238E27FC236}">
                <a16:creationId xmlns:a16="http://schemas.microsoft.com/office/drawing/2014/main" id="{9539714D-D9BD-40D6-88A2-18063D9EA98E}"/>
              </a:ext>
            </a:extLst>
          </p:cNvPr>
          <p:cNvSpPr txBox="1"/>
          <p:nvPr/>
        </p:nvSpPr>
        <p:spPr>
          <a:xfrm>
            <a:off x="140454" y="1340768"/>
            <a:ext cx="8546485" cy="866135"/>
          </a:xfrm>
          <a:prstGeom prst="rect">
            <a:avLst/>
          </a:prstGeom>
          <a:noFill/>
        </p:spPr>
        <p:txBody>
          <a:bodyPr wrap="square">
            <a:spAutoFit/>
          </a:bodyPr>
          <a:lstStyle/>
          <a:p>
            <a:pPr marL="179705" algn="just">
              <a:lnSpc>
                <a:spcPct val="107000"/>
              </a:lnSpc>
              <a:spcAft>
                <a:spcPts val="800"/>
              </a:spcAft>
            </a:pPr>
            <a:r>
              <a:rPr lang="zh-CN" sz="2400" b="1">
                <a:effectLst/>
                <a:latin typeface="黑体" panose="02010609060101010101" pitchFamily="49" charset="-122"/>
                <a:ea typeface="黑体" panose="02010609060101010101" pitchFamily="49" charset="-122"/>
                <a:cs typeface="Arial" panose="020B0604020202020204" pitchFamily="34" charset="0"/>
              </a:rPr>
              <a:t>这是一个学术界和工业界联合包含了顶级科学家和青年才俊的优秀团队。</a:t>
            </a:r>
            <a:endParaRPr lang="en-US" sz="2400" b="1">
              <a:effectLst/>
              <a:latin typeface="黑体" panose="02010609060101010101" pitchFamily="49" charset="-122"/>
              <a:ea typeface="黑体" panose="02010609060101010101" pitchFamily="49" charset="-122"/>
              <a:cs typeface="Arial" panose="020B0604020202020204" pitchFamily="34" charset="0"/>
            </a:endParaRPr>
          </a:p>
        </p:txBody>
      </p:sp>
      <p:sp>
        <p:nvSpPr>
          <p:cNvPr id="23" name="文本框 22">
            <a:extLst>
              <a:ext uri="{FF2B5EF4-FFF2-40B4-BE49-F238E27FC236}">
                <a16:creationId xmlns:a16="http://schemas.microsoft.com/office/drawing/2014/main" id="{5D0BF418-A2B2-45F5-81A1-09FFEF3916A9}"/>
              </a:ext>
            </a:extLst>
          </p:cNvPr>
          <p:cNvSpPr txBox="1"/>
          <p:nvPr/>
        </p:nvSpPr>
        <p:spPr>
          <a:xfrm>
            <a:off x="8360929" y="928844"/>
            <a:ext cx="356188" cy="461665"/>
          </a:xfrm>
          <a:prstGeom prst="rect">
            <a:avLst/>
          </a:prstGeom>
          <a:noFill/>
        </p:spPr>
        <p:txBody>
          <a:bodyPr wrap="none" rtlCol="0">
            <a:spAutoFit/>
          </a:bodyPr>
          <a:lstStyle/>
          <a:p>
            <a:r>
              <a:rPr lang="en-US" sz="2400"/>
              <a:t>7</a:t>
            </a:r>
          </a:p>
        </p:txBody>
      </p:sp>
    </p:spTree>
    <p:extLst>
      <p:ext uri="{BB962C8B-B14F-4D97-AF65-F5344CB8AC3E}">
        <p14:creationId xmlns:p14="http://schemas.microsoft.com/office/powerpoint/2010/main" val="156239185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B0E6CF43-B033-4B1D-9AC6-706417574F98}"/>
              </a:ext>
            </a:extLst>
          </p:cNvPr>
          <p:cNvSpPr txBox="1"/>
          <p:nvPr/>
        </p:nvSpPr>
        <p:spPr>
          <a:xfrm>
            <a:off x="611560" y="116632"/>
            <a:ext cx="4698722" cy="584775"/>
          </a:xfrm>
          <a:prstGeom prst="rect">
            <a:avLst/>
          </a:prstGeom>
          <a:noFill/>
        </p:spPr>
        <p:txBody>
          <a:bodyPr wrap="none" rtlCol="0">
            <a:spAutoFit/>
          </a:bodyPr>
          <a:lstStyle/>
          <a:p>
            <a:r>
              <a:rPr lang="en-US" altLang="zh-CN" sz="3200">
                <a:solidFill>
                  <a:schemeClr val="bg1"/>
                </a:solidFill>
                <a:latin typeface="黑体" panose="02010609060101010101" pitchFamily="49" charset="-122"/>
                <a:ea typeface="黑体" panose="02010609060101010101" pitchFamily="49" charset="-122"/>
              </a:rPr>
              <a:t>1.3 </a:t>
            </a:r>
            <a:r>
              <a:rPr lang="zh-CN" altLang="en-US" sz="3200">
                <a:solidFill>
                  <a:schemeClr val="bg1"/>
                </a:solidFill>
                <a:latin typeface="黑体" panose="02010609060101010101" pitchFamily="49" charset="-122"/>
                <a:ea typeface="黑体" panose="02010609060101010101" pitchFamily="49" charset="-122"/>
              </a:rPr>
              <a:t>人工智能的三大学派</a:t>
            </a:r>
            <a:endParaRPr lang="en-US" sz="3200">
              <a:solidFill>
                <a:schemeClr val="bg1"/>
              </a:solidFill>
              <a:latin typeface="黑体" panose="02010609060101010101" pitchFamily="49" charset="-122"/>
              <a:ea typeface="黑体" panose="02010609060101010101" pitchFamily="49" charset="-122"/>
            </a:endParaRPr>
          </a:p>
        </p:txBody>
      </p:sp>
      <p:sp>
        <p:nvSpPr>
          <p:cNvPr id="3" name="Rectangle 3">
            <a:extLst>
              <a:ext uri="{FF2B5EF4-FFF2-40B4-BE49-F238E27FC236}">
                <a16:creationId xmlns:a16="http://schemas.microsoft.com/office/drawing/2014/main" id="{B128C955-B2C6-4FF9-9DE9-2F77059D7894}"/>
              </a:ext>
            </a:extLst>
          </p:cNvPr>
          <p:cNvSpPr txBox="1">
            <a:spLocks noChangeArrowheads="1"/>
          </p:cNvSpPr>
          <p:nvPr/>
        </p:nvSpPr>
        <p:spPr bwMode="auto">
          <a:xfrm>
            <a:off x="179512" y="735430"/>
            <a:ext cx="8866980" cy="7949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anchor="t" anchorCtr="0" compatLnSpc="1">
            <a:prstTxWarp prst="textNoShape">
              <a:avLst/>
            </a:prstTxWarp>
          </a:bodyPr>
          <a:lstStyle>
            <a:lvl1pPr marL="469900" indent="-469900" algn="l" rtl="0" fontAlgn="base">
              <a:lnSpc>
                <a:spcPct val="120000"/>
              </a:lnSpc>
              <a:spcBef>
                <a:spcPct val="40000"/>
              </a:spcBef>
              <a:spcAft>
                <a:spcPct val="0"/>
              </a:spcAft>
              <a:buClr>
                <a:schemeClr val="accent2"/>
              </a:buClr>
              <a:buFont typeface="Wingdings" panose="05000000000000000000" pitchFamily="2" charset="2"/>
              <a:buChar char="o"/>
              <a:defRPr sz="2800" kern="1200">
                <a:solidFill>
                  <a:schemeClr val="tx1"/>
                </a:solidFill>
                <a:latin typeface="+mn-lt"/>
                <a:ea typeface="+mn-ea"/>
                <a:cs typeface="+mn-cs"/>
              </a:defRPr>
            </a:lvl1pPr>
            <a:lvl2pPr marL="908050" indent="-436563" algn="l" rtl="0" fontAlgn="base">
              <a:spcBef>
                <a:spcPct val="20000"/>
              </a:spcBef>
              <a:spcAft>
                <a:spcPct val="0"/>
              </a:spcAft>
              <a:buClr>
                <a:schemeClr val="accent2"/>
              </a:buClr>
              <a:buFont typeface="Wingdings" panose="05000000000000000000" pitchFamily="2" charset="2"/>
              <a:buChar char="n"/>
              <a:defRPr sz="2600" kern="1200">
                <a:solidFill>
                  <a:schemeClr val="folHlink"/>
                </a:solidFill>
                <a:latin typeface="+mn-lt"/>
                <a:ea typeface="+mn-ea"/>
                <a:cs typeface="+mn-cs"/>
              </a:defRPr>
            </a:lvl2pPr>
            <a:lvl3pPr marL="1304925" indent="-395288" algn="l" rtl="0" fontAlgn="base">
              <a:spcBef>
                <a:spcPct val="20000"/>
              </a:spcBef>
              <a:spcAft>
                <a:spcPct val="0"/>
              </a:spcAft>
              <a:buClr>
                <a:schemeClr val="accent2"/>
              </a:buClr>
              <a:buFont typeface="Wingdings" panose="05000000000000000000" pitchFamily="2" charset="2"/>
              <a:buChar char="o"/>
              <a:defRPr sz="2300" kern="1200">
                <a:solidFill>
                  <a:srgbClr val="009900"/>
                </a:solidFill>
                <a:latin typeface="+mn-lt"/>
                <a:ea typeface="+mn-ea"/>
                <a:cs typeface="+mn-cs"/>
              </a:defRPr>
            </a:lvl3pPr>
            <a:lvl4pPr marL="1693863" indent="-387350" algn="l" rtl="0" fontAlgn="base">
              <a:spcBef>
                <a:spcPct val="20000"/>
              </a:spcBef>
              <a:spcAft>
                <a:spcPct val="0"/>
              </a:spcAft>
              <a:buClr>
                <a:schemeClr val="accent2"/>
              </a:buClr>
              <a:buFont typeface="Wingdings" panose="05000000000000000000" pitchFamily="2" charset="2"/>
              <a:buChar char="n"/>
              <a:defRPr sz="2000" kern="1200">
                <a:solidFill>
                  <a:srgbClr val="0099CC"/>
                </a:solidFill>
                <a:latin typeface="+mn-lt"/>
                <a:ea typeface="+mn-ea"/>
                <a:cs typeface="+mn-cs"/>
              </a:defRPr>
            </a:lvl4pPr>
            <a:lvl5pPr marL="2093913" indent="-398463" algn="l" rtl="0" fontAlgn="base">
              <a:spcBef>
                <a:spcPct val="25000"/>
              </a:spcBef>
              <a:spcAft>
                <a:spcPct val="0"/>
              </a:spcAft>
              <a:buClr>
                <a:schemeClr val="accent2"/>
              </a:buClr>
              <a:buFont typeface="Wingdings" panose="05000000000000000000" pitchFamily="2" charset="2"/>
              <a:buChar char="§"/>
              <a:defRPr sz="2000" kern="1200">
                <a:solidFill>
                  <a:srgbClr val="99CC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Clr>
                <a:srgbClr val="CC0000"/>
              </a:buClr>
              <a:buNone/>
            </a:pPr>
            <a:r>
              <a:rPr lang="en-US" altLang="zh-CN" sz="2400" b="1">
                <a:solidFill>
                  <a:srgbClr val="000000"/>
                </a:solidFill>
                <a:latin typeface="黑体" panose="02010609060101010101" pitchFamily="49" charset="-122"/>
                <a:ea typeface="黑体" panose="02010609060101010101" pitchFamily="49" charset="-122"/>
              </a:rPr>
              <a:t>1.3.3 </a:t>
            </a:r>
            <a:r>
              <a:rPr lang="zh-CN" altLang="en-US" sz="2400" b="1">
                <a:solidFill>
                  <a:srgbClr val="000000"/>
                </a:solidFill>
                <a:latin typeface="黑体" panose="02010609060101010101" pitchFamily="49" charset="-122"/>
                <a:ea typeface="黑体" panose="02010609060101010101" pitchFamily="49" charset="-122"/>
              </a:rPr>
              <a:t>行为主义学派</a:t>
            </a:r>
            <a:endParaRPr lang="en-US" altLang="zh-CN" sz="2400" b="1">
              <a:solidFill>
                <a:srgbClr val="000000"/>
              </a:solidFill>
              <a:latin typeface="黑体" panose="02010609060101010101" pitchFamily="49" charset="-122"/>
              <a:ea typeface="黑体" panose="02010609060101010101" pitchFamily="49" charset="-122"/>
            </a:endParaRPr>
          </a:p>
          <a:p>
            <a:pPr marL="0" indent="0">
              <a:lnSpc>
                <a:spcPct val="100000"/>
              </a:lnSpc>
              <a:buClr>
                <a:srgbClr val="CC0000"/>
              </a:buClr>
              <a:buNone/>
            </a:pPr>
            <a:r>
              <a:rPr lang="zh-CN" altLang="en-US" sz="2400" b="1">
                <a:solidFill>
                  <a:srgbClr val="000000"/>
                </a:solidFill>
                <a:latin typeface="黑体" panose="02010609060101010101" pitchFamily="49" charset="-122"/>
                <a:ea typeface="黑体" panose="02010609060101010101" pitchFamily="49" charset="-122"/>
              </a:rPr>
              <a:t>控制学论派</a:t>
            </a:r>
            <a:endParaRPr lang="en-US" altLang="zh-CN" sz="2400" b="1">
              <a:solidFill>
                <a:srgbClr val="000000"/>
              </a:solidFill>
              <a:latin typeface="黑体" panose="02010609060101010101" pitchFamily="49" charset="-122"/>
              <a:ea typeface="黑体" panose="02010609060101010101" pitchFamily="49" charset="-122"/>
            </a:endParaRPr>
          </a:p>
          <a:p>
            <a:pPr marL="0" indent="0">
              <a:lnSpc>
                <a:spcPct val="100000"/>
              </a:lnSpc>
              <a:buClr>
                <a:srgbClr val="CC0000"/>
              </a:buClr>
              <a:buNone/>
            </a:pPr>
            <a:r>
              <a:rPr lang="zh-CN" altLang="en-US" sz="2400" b="1">
                <a:solidFill>
                  <a:srgbClr val="000000"/>
                </a:solidFill>
                <a:latin typeface="黑体" panose="02010609060101010101" pitchFamily="49" charset="-122"/>
                <a:ea typeface="黑体" panose="02010609060101010101" pitchFamily="49" charset="-122"/>
              </a:rPr>
              <a:t>行为主义学派认为人工智能源于控制论，控制论把神经系统的工作原理与信息理论、控制理论、逻辑以及计算机联系起来。重点是模拟人在控制过程中的智能行为和作用。</a:t>
            </a:r>
            <a:endParaRPr lang="en-US" altLang="zh-CN" sz="2400" b="1">
              <a:solidFill>
                <a:srgbClr val="000000"/>
              </a:solidFill>
              <a:latin typeface="黑体" panose="02010609060101010101" pitchFamily="49" charset="-122"/>
              <a:ea typeface="黑体" panose="02010609060101010101" pitchFamily="49" charset="-122"/>
            </a:endParaRPr>
          </a:p>
          <a:p>
            <a:pPr marL="0" indent="0">
              <a:lnSpc>
                <a:spcPct val="160000"/>
              </a:lnSpc>
              <a:buClr>
                <a:srgbClr val="CC0000"/>
              </a:buClr>
              <a:buNone/>
            </a:pPr>
            <a:endParaRPr lang="en-US" altLang="zh-CN" sz="2400" b="1">
              <a:solidFill>
                <a:srgbClr val="000000"/>
              </a:solidFill>
              <a:latin typeface="黑体" panose="02010609060101010101" pitchFamily="49" charset="-122"/>
              <a:ea typeface="黑体" panose="02010609060101010101" pitchFamily="49" charset="-122"/>
            </a:endParaRPr>
          </a:p>
          <a:p>
            <a:pPr marL="0" indent="0">
              <a:lnSpc>
                <a:spcPct val="160000"/>
              </a:lnSpc>
              <a:buClr>
                <a:srgbClr val="CC0000"/>
              </a:buClr>
              <a:buNone/>
            </a:pPr>
            <a:endParaRPr lang="zh-CN" altLang="en-US" sz="2400" b="1">
              <a:solidFill>
                <a:srgbClr val="000000"/>
              </a:solidFill>
              <a:latin typeface="黑体" panose="02010609060101010101" pitchFamily="49" charset="-122"/>
              <a:ea typeface="黑体" panose="02010609060101010101" pitchFamily="49" charset="-122"/>
            </a:endParaRPr>
          </a:p>
        </p:txBody>
      </p:sp>
      <p:pic>
        <p:nvPicPr>
          <p:cNvPr id="5" name="图片 4">
            <a:extLst>
              <a:ext uri="{FF2B5EF4-FFF2-40B4-BE49-F238E27FC236}">
                <a16:creationId xmlns:a16="http://schemas.microsoft.com/office/drawing/2014/main" id="{A9C28FC4-248F-4989-A130-B622458D5A0D}"/>
              </a:ext>
            </a:extLst>
          </p:cNvPr>
          <p:cNvPicPr>
            <a:picLocks noChangeAspect="1"/>
          </p:cNvPicPr>
          <p:nvPr/>
        </p:nvPicPr>
        <p:blipFill>
          <a:blip r:embed="rId2"/>
          <a:stretch>
            <a:fillRect/>
          </a:stretch>
        </p:blipFill>
        <p:spPr>
          <a:xfrm>
            <a:off x="251520" y="2996952"/>
            <a:ext cx="4608512" cy="3438029"/>
          </a:xfrm>
          <a:prstGeom prst="rect">
            <a:avLst/>
          </a:prstGeom>
        </p:spPr>
      </p:pic>
      <p:sp>
        <p:nvSpPr>
          <p:cNvPr id="6" name="文本框 5">
            <a:extLst>
              <a:ext uri="{FF2B5EF4-FFF2-40B4-BE49-F238E27FC236}">
                <a16:creationId xmlns:a16="http://schemas.microsoft.com/office/drawing/2014/main" id="{9482A262-0AD9-41E4-AB0D-38D182296599}"/>
              </a:ext>
            </a:extLst>
          </p:cNvPr>
          <p:cNvSpPr txBox="1"/>
          <p:nvPr/>
        </p:nvSpPr>
        <p:spPr>
          <a:xfrm>
            <a:off x="8337988" y="1068755"/>
            <a:ext cx="527709" cy="461665"/>
          </a:xfrm>
          <a:prstGeom prst="rect">
            <a:avLst/>
          </a:prstGeom>
          <a:noFill/>
        </p:spPr>
        <p:txBody>
          <a:bodyPr wrap="none" rtlCol="0">
            <a:spAutoFit/>
          </a:bodyPr>
          <a:lstStyle/>
          <a:p>
            <a:r>
              <a:rPr lang="en-US" sz="2400"/>
              <a:t>70</a:t>
            </a:r>
          </a:p>
        </p:txBody>
      </p:sp>
      <p:sp>
        <p:nvSpPr>
          <p:cNvPr id="7" name="文本框 6">
            <a:extLst>
              <a:ext uri="{FF2B5EF4-FFF2-40B4-BE49-F238E27FC236}">
                <a16:creationId xmlns:a16="http://schemas.microsoft.com/office/drawing/2014/main" id="{2E927FC8-ED36-425C-9152-4DFC648B25F1}"/>
              </a:ext>
            </a:extLst>
          </p:cNvPr>
          <p:cNvSpPr txBox="1"/>
          <p:nvPr/>
        </p:nvSpPr>
        <p:spPr>
          <a:xfrm>
            <a:off x="4572000" y="2996952"/>
            <a:ext cx="4572000" cy="969048"/>
          </a:xfrm>
          <a:prstGeom prst="rect">
            <a:avLst/>
          </a:prstGeom>
          <a:noFill/>
        </p:spPr>
        <p:txBody>
          <a:bodyPr wrap="square">
            <a:spAutoFit/>
          </a:bodyPr>
          <a:lstStyle/>
          <a:p>
            <a:pPr marL="179705" algn="just">
              <a:lnSpc>
                <a:spcPct val="107000"/>
              </a:lnSpc>
              <a:spcAft>
                <a:spcPts val="800"/>
              </a:spcAft>
            </a:pPr>
            <a:r>
              <a:rPr lang="zh-CN" sz="1800" b="1">
                <a:effectLst/>
                <a:latin typeface="黑体" panose="02010609060101010101" pitchFamily="49" charset="-122"/>
                <a:ea typeface="黑体" panose="02010609060101010101" pitchFamily="49" charset="-122"/>
                <a:cs typeface="Arial" panose="020B0604020202020204" pitchFamily="34" charset="0"/>
              </a:rPr>
              <a:t>布鲁克斯的六足行走机器人，它被看作是新一代的控制论动物，是一个基于感知、动作模式，模拟昆虫行为的控制系统。</a:t>
            </a:r>
            <a:endParaRPr lang="en-US" sz="1200" b="1">
              <a:effectLst/>
              <a:latin typeface="黑体" panose="02010609060101010101" pitchFamily="49" charset="-122"/>
              <a:ea typeface="黑体" panose="02010609060101010101" pitchFamily="49" charset="-122"/>
              <a:cs typeface="Arial" panose="020B0604020202020204" pitchFamily="34" charset="0"/>
            </a:endParaRPr>
          </a:p>
        </p:txBody>
      </p:sp>
      <p:pic>
        <p:nvPicPr>
          <p:cNvPr id="1026" name="Picture 2">
            <a:extLst>
              <a:ext uri="{FF2B5EF4-FFF2-40B4-BE49-F238E27FC236}">
                <a16:creationId xmlns:a16="http://schemas.microsoft.com/office/drawing/2014/main" id="{BD3DF350-3023-4D70-86CD-2871BCA5A4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0032" y="4084928"/>
            <a:ext cx="4186460" cy="25844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967012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B0E6CF43-B033-4B1D-9AC6-706417574F98}"/>
              </a:ext>
            </a:extLst>
          </p:cNvPr>
          <p:cNvSpPr txBox="1"/>
          <p:nvPr/>
        </p:nvSpPr>
        <p:spPr>
          <a:xfrm>
            <a:off x="611560" y="116632"/>
            <a:ext cx="4698722" cy="584775"/>
          </a:xfrm>
          <a:prstGeom prst="rect">
            <a:avLst/>
          </a:prstGeom>
          <a:noFill/>
        </p:spPr>
        <p:txBody>
          <a:bodyPr wrap="none" rtlCol="0">
            <a:spAutoFit/>
          </a:bodyPr>
          <a:lstStyle/>
          <a:p>
            <a:r>
              <a:rPr lang="en-US" altLang="zh-CN" sz="3200">
                <a:solidFill>
                  <a:schemeClr val="bg1"/>
                </a:solidFill>
                <a:latin typeface="黑体" panose="02010609060101010101" pitchFamily="49" charset="-122"/>
                <a:ea typeface="黑体" panose="02010609060101010101" pitchFamily="49" charset="-122"/>
              </a:rPr>
              <a:t>1.3 </a:t>
            </a:r>
            <a:r>
              <a:rPr lang="zh-CN" altLang="en-US" sz="3200">
                <a:solidFill>
                  <a:schemeClr val="bg1"/>
                </a:solidFill>
                <a:latin typeface="黑体" panose="02010609060101010101" pitchFamily="49" charset="-122"/>
                <a:ea typeface="黑体" panose="02010609060101010101" pitchFamily="49" charset="-122"/>
              </a:rPr>
              <a:t>人工智能的三大学派</a:t>
            </a:r>
            <a:endParaRPr lang="en-US" sz="3200">
              <a:solidFill>
                <a:schemeClr val="bg1"/>
              </a:solidFill>
              <a:latin typeface="黑体" panose="02010609060101010101" pitchFamily="49" charset="-122"/>
              <a:ea typeface="黑体" panose="02010609060101010101" pitchFamily="49" charset="-122"/>
            </a:endParaRPr>
          </a:p>
        </p:txBody>
      </p:sp>
      <p:sp>
        <p:nvSpPr>
          <p:cNvPr id="3" name="Rectangle 3">
            <a:extLst>
              <a:ext uri="{FF2B5EF4-FFF2-40B4-BE49-F238E27FC236}">
                <a16:creationId xmlns:a16="http://schemas.microsoft.com/office/drawing/2014/main" id="{B128C955-B2C6-4FF9-9DE9-2F77059D7894}"/>
              </a:ext>
            </a:extLst>
          </p:cNvPr>
          <p:cNvSpPr txBox="1">
            <a:spLocks noChangeArrowheads="1"/>
          </p:cNvSpPr>
          <p:nvPr/>
        </p:nvSpPr>
        <p:spPr bwMode="auto">
          <a:xfrm>
            <a:off x="179512" y="822526"/>
            <a:ext cx="8866980" cy="7949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anchor="t" anchorCtr="0" compatLnSpc="1">
            <a:prstTxWarp prst="textNoShape">
              <a:avLst/>
            </a:prstTxWarp>
          </a:bodyPr>
          <a:lstStyle>
            <a:lvl1pPr marL="469900" indent="-469900" algn="l" rtl="0" fontAlgn="base">
              <a:lnSpc>
                <a:spcPct val="120000"/>
              </a:lnSpc>
              <a:spcBef>
                <a:spcPct val="40000"/>
              </a:spcBef>
              <a:spcAft>
                <a:spcPct val="0"/>
              </a:spcAft>
              <a:buClr>
                <a:schemeClr val="accent2"/>
              </a:buClr>
              <a:buFont typeface="Wingdings" panose="05000000000000000000" pitchFamily="2" charset="2"/>
              <a:buChar char="o"/>
              <a:defRPr sz="2800" kern="1200">
                <a:solidFill>
                  <a:schemeClr val="tx1"/>
                </a:solidFill>
                <a:latin typeface="+mn-lt"/>
                <a:ea typeface="+mn-ea"/>
                <a:cs typeface="+mn-cs"/>
              </a:defRPr>
            </a:lvl1pPr>
            <a:lvl2pPr marL="908050" indent="-436563" algn="l" rtl="0" fontAlgn="base">
              <a:spcBef>
                <a:spcPct val="20000"/>
              </a:spcBef>
              <a:spcAft>
                <a:spcPct val="0"/>
              </a:spcAft>
              <a:buClr>
                <a:schemeClr val="accent2"/>
              </a:buClr>
              <a:buFont typeface="Wingdings" panose="05000000000000000000" pitchFamily="2" charset="2"/>
              <a:buChar char="n"/>
              <a:defRPr sz="2600" kern="1200">
                <a:solidFill>
                  <a:schemeClr val="folHlink"/>
                </a:solidFill>
                <a:latin typeface="+mn-lt"/>
                <a:ea typeface="+mn-ea"/>
                <a:cs typeface="+mn-cs"/>
              </a:defRPr>
            </a:lvl2pPr>
            <a:lvl3pPr marL="1304925" indent="-395288" algn="l" rtl="0" fontAlgn="base">
              <a:spcBef>
                <a:spcPct val="20000"/>
              </a:spcBef>
              <a:spcAft>
                <a:spcPct val="0"/>
              </a:spcAft>
              <a:buClr>
                <a:schemeClr val="accent2"/>
              </a:buClr>
              <a:buFont typeface="Wingdings" panose="05000000000000000000" pitchFamily="2" charset="2"/>
              <a:buChar char="o"/>
              <a:defRPr sz="2300" kern="1200">
                <a:solidFill>
                  <a:srgbClr val="009900"/>
                </a:solidFill>
                <a:latin typeface="+mn-lt"/>
                <a:ea typeface="+mn-ea"/>
                <a:cs typeface="+mn-cs"/>
              </a:defRPr>
            </a:lvl3pPr>
            <a:lvl4pPr marL="1693863" indent="-387350" algn="l" rtl="0" fontAlgn="base">
              <a:spcBef>
                <a:spcPct val="20000"/>
              </a:spcBef>
              <a:spcAft>
                <a:spcPct val="0"/>
              </a:spcAft>
              <a:buClr>
                <a:schemeClr val="accent2"/>
              </a:buClr>
              <a:buFont typeface="Wingdings" panose="05000000000000000000" pitchFamily="2" charset="2"/>
              <a:buChar char="n"/>
              <a:defRPr sz="2000" kern="1200">
                <a:solidFill>
                  <a:srgbClr val="0099CC"/>
                </a:solidFill>
                <a:latin typeface="+mn-lt"/>
                <a:ea typeface="+mn-ea"/>
                <a:cs typeface="+mn-cs"/>
              </a:defRPr>
            </a:lvl4pPr>
            <a:lvl5pPr marL="2093913" indent="-398463" algn="l" rtl="0" fontAlgn="base">
              <a:spcBef>
                <a:spcPct val="25000"/>
              </a:spcBef>
              <a:spcAft>
                <a:spcPct val="0"/>
              </a:spcAft>
              <a:buClr>
                <a:schemeClr val="accent2"/>
              </a:buClr>
              <a:buFont typeface="Wingdings" panose="05000000000000000000" pitchFamily="2" charset="2"/>
              <a:buChar char="§"/>
              <a:defRPr sz="2000" kern="1200">
                <a:solidFill>
                  <a:srgbClr val="99CC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Clr>
                <a:srgbClr val="CC0000"/>
              </a:buClr>
              <a:buNone/>
            </a:pPr>
            <a:r>
              <a:rPr lang="en-US" altLang="zh-CN" sz="2400" b="1">
                <a:solidFill>
                  <a:srgbClr val="000000"/>
                </a:solidFill>
                <a:latin typeface="黑体" panose="02010609060101010101" pitchFamily="49" charset="-122"/>
                <a:ea typeface="黑体" panose="02010609060101010101" pitchFamily="49" charset="-122"/>
              </a:rPr>
              <a:t>1.3.3 </a:t>
            </a:r>
            <a:r>
              <a:rPr lang="zh-CN" altLang="en-US" sz="2400" b="1">
                <a:solidFill>
                  <a:srgbClr val="000000"/>
                </a:solidFill>
                <a:latin typeface="黑体" panose="02010609060101010101" pitchFamily="49" charset="-122"/>
                <a:ea typeface="黑体" panose="02010609060101010101" pitchFamily="49" charset="-122"/>
              </a:rPr>
              <a:t>行为主义学派</a:t>
            </a:r>
            <a:endParaRPr lang="en-US" altLang="zh-CN" sz="2400" b="1">
              <a:solidFill>
                <a:srgbClr val="000000"/>
              </a:solidFill>
              <a:latin typeface="黑体" panose="02010609060101010101" pitchFamily="49" charset="-122"/>
              <a:ea typeface="黑体" panose="02010609060101010101" pitchFamily="49" charset="-122"/>
            </a:endParaRPr>
          </a:p>
          <a:p>
            <a:pPr marL="0" indent="0">
              <a:lnSpc>
                <a:spcPct val="100000"/>
              </a:lnSpc>
              <a:buClr>
                <a:srgbClr val="CC0000"/>
              </a:buClr>
              <a:buNone/>
            </a:pPr>
            <a:r>
              <a:rPr lang="zh-CN" altLang="en-US" sz="2400" b="1">
                <a:solidFill>
                  <a:srgbClr val="000000"/>
                </a:solidFill>
                <a:latin typeface="黑体" panose="02010609060101010101" pitchFamily="49" charset="-122"/>
                <a:ea typeface="黑体" panose="02010609060101010101" pitchFamily="49" charset="-122"/>
              </a:rPr>
              <a:t>控制学论派</a:t>
            </a:r>
          </a:p>
          <a:p>
            <a:pPr marL="0" indent="0">
              <a:lnSpc>
                <a:spcPct val="100000"/>
              </a:lnSpc>
              <a:buClr>
                <a:srgbClr val="CC0000"/>
              </a:buClr>
              <a:buNone/>
            </a:pPr>
            <a:r>
              <a:rPr lang="zh-CN" altLang="en-US" sz="2400" b="1">
                <a:solidFill>
                  <a:srgbClr val="000000"/>
                </a:solidFill>
                <a:latin typeface="黑体" panose="02010609060101010101" pitchFamily="49" charset="-122"/>
                <a:ea typeface="黑体" panose="02010609060101010101" pitchFamily="49" charset="-122"/>
              </a:rPr>
              <a:t>行为主义学派著名的成果还包括强化学习，也称增强学习是机器学习中的一个领域。强化学习中，由环境提供的强化信号是对产生动作的好坏做一种评价，而不是告诉强化学习系统如何去产生正确的动作。</a:t>
            </a:r>
            <a:endParaRPr lang="en-US" altLang="zh-CN" sz="2400" b="1">
              <a:solidFill>
                <a:srgbClr val="000000"/>
              </a:solidFill>
              <a:latin typeface="黑体" panose="02010609060101010101" pitchFamily="49" charset="-122"/>
              <a:ea typeface="黑体" panose="02010609060101010101" pitchFamily="49" charset="-122"/>
            </a:endParaRPr>
          </a:p>
          <a:p>
            <a:pPr marL="0" indent="0">
              <a:lnSpc>
                <a:spcPct val="160000"/>
              </a:lnSpc>
              <a:buClr>
                <a:srgbClr val="CC0000"/>
              </a:buClr>
              <a:buNone/>
            </a:pPr>
            <a:endParaRPr lang="en-US" altLang="zh-CN" sz="2400" b="1">
              <a:solidFill>
                <a:srgbClr val="000000"/>
              </a:solidFill>
              <a:latin typeface="黑体" panose="02010609060101010101" pitchFamily="49" charset="-122"/>
              <a:ea typeface="黑体" panose="02010609060101010101" pitchFamily="49" charset="-122"/>
            </a:endParaRPr>
          </a:p>
          <a:p>
            <a:pPr marL="0" indent="0">
              <a:lnSpc>
                <a:spcPct val="160000"/>
              </a:lnSpc>
              <a:buClr>
                <a:srgbClr val="CC0000"/>
              </a:buClr>
              <a:buNone/>
            </a:pPr>
            <a:endParaRPr lang="en-US" altLang="zh-CN" sz="2400" b="1">
              <a:solidFill>
                <a:srgbClr val="000000"/>
              </a:solidFill>
              <a:latin typeface="黑体" panose="02010609060101010101" pitchFamily="49" charset="-122"/>
              <a:ea typeface="黑体" panose="02010609060101010101" pitchFamily="49" charset="-122"/>
            </a:endParaRPr>
          </a:p>
          <a:p>
            <a:pPr marL="0" indent="0">
              <a:lnSpc>
                <a:spcPct val="160000"/>
              </a:lnSpc>
              <a:buClr>
                <a:srgbClr val="CC0000"/>
              </a:buClr>
              <a:buNone/>
            </a:pPr>
            <a:endParaRPr lang="en-US" altLang="zh-CN" sz="2400" b="1">
              <a:solidFill>
                <a:srgbClr val="000000"/>
              </a:solidFill>
              <a:latin typeface="黑体" panose="02010609060101010101" pitchFamily="49" charset="-122"/>
              <a:ea typeface="黑体" panose="02010609060101010101" pitchFamily="49" charset="-122"/>
            </a:endParaRPr>
          </a:p>
          <a:p>
            <a:pPr marL="0" indent="0">
              <a:lnSpc>
                <a:spcPct val="160000"/>
              </a:lnSpc>
              <a:buClr>
                <a:srgbClr val="CC0000"/>
              </a:buClr>
              <a:buNone/>
            </a:pPr>
            <a:endParaRPr lang="zh-CN" altLang="en-US" sz="2400" b="1">
              <a:solidFill>
                <a:srgbClr val="000000"/>
              </a:solidFill>
              <a:latin typeface="黑体" panose="02010609060101010101" pitchFamily="49" charset="-122"/>
              <a:ea typeface="黑体" panose="02010609060101010101" pitchFamily="49" charset="-122"/>
            </a:endParaRPr>
          </a:p>
        </p:txBody>
      </p:sp>
      <p:pic>
        <p:nvPicPr>
          <p:cNvPr id="9" name="图片 8">
            <a:extLst>
              <a:ext uri="{FF2B5EF4-FFF2-40B4-BE49-F238E27FC236}">
                <a16:creationId xmlns:a16="http://schemas.microsoft.com/office/drawing/2014/main" id="{AB4B99EA-7F94-444E-9FAE-EDC31F43DF80}"/>
              </a:ext>
            </a:extLst>
          </p:cNvPr>
          <p:cNvPicPr>
            <a:picLocks noChangeAspect="1"/>
          </p:cNvPicPr>
          <p:nvPr/>
        </p:nvPicPr>
        <p:blipFill>
          <a:blip r:embed="rId2"/>
          <a:stretch>
            <a:fillRect/>
          </a:stretch>
        </p:blipFill>
        <p:spPr>
          <a:xfrm>
            <a:off x="1979712" y="3019375"/>
            <a:ext cx="6810375" cy="3721993"/>
          </a:xfrm>
          <a:prstGeom prst="rect">
            <a:avLst/>
          </a:prstGeom>
        </p:spPr>
      </p:pic>
      <p:sp>
        <p:nvSpPr>
          <p:cNvPr id="5" name="文本框 4">
            <a:extLst>
              <a:ext uri="{FF2B5EF4-FFF2-40B4-BE49-F238E27FC236}">
                <a16:creationId xmlns:a16="http://schemas.microsoft.com/office/drawing/2014/main" id="{D15D57A0-DE85-4A49-88DD-FFC38C08F1FC}"/>
              </a:ext>
            </a:extLst>
          </p:cNvPr>
          <p:cNvSpPr txBox="1"/>
          <p:nvPr/>
        </p:nvSpPr>
        <p:spPr>
          <a:xfrm>
            <a:off x="8337988" y="1068755"/>
            <a:ext cx="527709" cy="461665"/>
          </a:xfrm>
          <a:prstGeom prst="rect">
            <a:avLst/>
          </a:prstGeom>
          <a:noFill/>
        </p:spPr>
        <p:txBody>
          <a:bodyPr wrap="none" rtlCol="0">
            <a:spAutoFit/>
          </a:bodyPr>
          <a:lstStyle/>
          <a:p>
            <a:r>
              <a:rPr lang="en-US" sz="2400"/>
              <a:t>71</a:t>
            </a:r>
          </a:p>
        </p:txBody>
      </p:sp>
    </p:spTree>
    <p:extLst>
      <p:ext uri="{BB962C8B-B14F-4D97-AF65-F5344CB8AC3E}">
        <p14:creationId xmlns:p14="http://schemas.microsoft.com/office/powerpoint/2010/main" val="290409435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B0E6CF43-B033-4B1D-9AC6-706417574F98}"/>
              </a:ext>
            </a:extLst>
          </p:cNvPr>
          <p:cNvSpPr txBox="1"/>
          <p:nvPr/>
        </p:nvSpPr>
        <p:spPr>
          <a:xfrm>
            <a:off x="611560" y="116632"/>
            <a:ext cx="4698722" cy="584775"/>
          </a:xfrm>
          <a:prstGeom prst="rect">
            <a:avLst/>
          </a:prstGeom>
          <a:noFill/>
        </p:spPr>
        <p:txBody>
          <a:bodyPr wrap="none" rtlCol="0">
            <a:spAutoFit/>
          </a:bodyPr>
          <a:lstStyle/>
          <a:p>
            <a:r>
              <a:rPr lang="en-US" altLang="zh-CN" sz="3200">
                <a:solidFill>
                  <a:schemeClr val="bg1"/>
                </a:solidFill>
                <a:latin typeface="黑体" panose="02010609060101010101" pitchFamily="49" charset="-122"/>
                <a:ea typeface="黑体" panose="02010609060101010101" pitchFamily="49" charset="-122"/>
              </a:rPr>
              <a:t>1.3 </a:t>
            </a:r>
            <a:r>
              <a:rPr lang="zh-CN" altLang="en-US" sz="3200">
                <a:solidFill>
                  <a:schemeClr val="bg1"/>
                </a:solidFill>
                <a:latin typeface="黑体" panose="02010609060101010101" pitchFamily="49" charset="-122"/>
                <a:ea typeface="黑体" panose="02010609060101010101" pitchFamily="49" charset="-122"/>
              </a:rPr>
              <a:t>人工智能的三大学派</a:t>
            </a:r>
            <a:endParaRPr lang="en-US" sz="3200">
              <a:solidFill>
                <a:schemeClr val="bg1"/>
              </a:solidFill>
              <a:latin typeface="黑体" panose="02010609060101010101" pitchFamily="49" charset="-122"/>
              <a:ea typeface="黑体" panose="02010609060101010101" pitchFamily="49" charset="-122"/>
            </a:endParaRPr>
          </a:p>
        </p:txBody>
      </p:sp>
      <p:sp>
        <p:nvSpPr>
          <p:cNvPr id="3" name="Rectangle 3">
            <a:extLst>
              <a:ext uri="{FF2B5EF4-FFF2-40B4-BE49-F238E27FC236}">
                <a16:creationId xmlns:a16="http://schemas.microsoft.com/office/drawing/2014/main" id="{B128C955-B2C6-4FF9-9DE9-2F77059D7894}"/>
              </a:ext>
            </a:extLst>
          </p:cNvPr>
          <p:cNvSpPr txBox="1">
            <a:spLocks noChangeArrowheads="1"/>
          </p:cNvSpPr>
          <p:nvPr/>
        </p:nvSpPr>
        <p:spPr bwMode="auto">
          <a:xfrm>
            <a:off x="138510" y="814065"/>
            <a:ext cx="8866980" cy="7949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anchor="t" anchorCtr="0" compatLnSpc="1">
            <a:prstTxWarp prst="textNoShape">
              <a:avLst/>
            </a:prstTxWarp>
          </a:bodyPr>
          <a:lstStyle>
            <a:lvl1pPr marL="469900" indent="-469900" algn="l" rtl="0" fontAlgn="base">
              <a:lnSpc>
                <a:spcPct val="120000"/>
              </a:lnSpc>
              <a:spcBef>
                <a:spcPct val="40000"/>
              </a:spcBef>
              <a:spcAft>
                <a:spcPct val="0"/>
              </a:spcAft>
              <a:buClr>
                <a:schemeClr val="accent2"/>
              </a:buClr>
              <a:buFont typeface="Wingdings" panose="05000000000000000000" pitchFamily="2" charset="2"/>
              <a:buChar char="o"/>
              <a:defRPr sz="2800" kern="1200">
                <a:solidFill>
                  <a:schemeClr val="tx1"/>
                </a:solidFill>
                <a:latin typeface="+mn-lt"/>
                <a:ea typeface="+mn-ea"/>
                <a:cs typeface="+mn-cs"/>
              </a:defRPr>
            </a:lvl1pPr>
            <a:lvl2pPr marL="908050" indent="-436563" algn="l" rtl="0" fontAlgn="base">
              <a:spcBef>
                <a:spcPct val="20000"/>
              </a:spcBef>
              <a:spcAft>
                <a:spcPct val="0"/>
              </a:spcAft>
              <a:buClr>
                <a:schemeClr val="accent2"/>
              </a:buClr>
              <a:buFont typeface="Wingdings" panose="05000000000000000000" pitchFamily="2" charset="2"/>
              <a:buChar char="n"/>
              <a:defRPr sz="2600" kern="1200">
                <a:solidFill>
                  <a:schemeClr val="folHlink"/>
                </a:solidFill>
                <a:latin typeface="+mn-lt"/>
                <a:ea typeface="+mn-ea"/>
                <a:cs typeface="+mn-cs"/>
              </a:defRPr>
            </a:lvl2pPr>
            <a:lvl3pPr marL="1304925" indent="-395288" algn="l" rtl="0" fontAlgn="base">
              <a:spcBef>
                <a:spcPct val="20000"/>
              </a:spcBef>
              <a:spcAft>
                <a:spcPct val="0"/>
              </a:spcAft>
              <a:buClr>
                <a:schemeClr val="accent2"/>
              </a:buClr>
              <a:buFont typeface="Wingdings" panose="05000000000000000000" pitchFamily="2" charset="2"/>
              <a:buChar char="o"/>
              <a:defRPr sz="2300" kern="1200">
                <a:solidFill>
                  <a:srgbClr val="009900"/>
                </a:solidFill>
                <a:latin typeface="+mn-lt"/>
                <a:ea typeface="+mn-ea"/>
                <a:cs typeface="+mn-cs"/>
              </a:defRPr>
            </a:lvl3pPr>
            <a:lvl4pPr marL="1693863" indent="-387350" algn="l" rtl="0" fontAlgn="base">
              <a:spcBef>
                <a:spcPct val="20000"/>
              </a:spcBef>
              <a:spcAft>
                <a:spcPct val="0"/>
              </a:spcAft>
              <a:buClr>
                <a:schemeClr val="accent2"/>
              </a:buClr>
              <a:buFont typeface="Wingdings" panose="05000000000000000000" pitchFamily="2" charset="2"/>
              <a:buChar char="n"/>
              <a:defRPr sz="2000" kern="1200">
                <a:solidFill>
                  <a:srgbClr val="0099CC"/>
                </a:solidFill>
                <a:latin typeface="+mn-lt"/>
                <a:ea typeface="+mn-ea"/>
                <a:cs typeface="+mn-cs"/>
              </a:defRPr>
            </a:lvl4pPr>
            <a:lvl5pPr marL="2093913" indent="-398463" algn="l" rtl="0" fontAlgn="base">
              <a:spcBef>
                <a:spcPct val="25000"/>
              </a:spcBef>
              <a:spcAft>
                <a:spcPct val="0"/>
              </a:spcAft>
              <a:buClr>
                <a:schemeClr val="accent2"/>
              </a:buClr>
              <a:buFont typeface="Wingdings" panose="05000000000000000000" pitchFamily="2" charset="2"/>
              <a:buChar char="§"/>
              <a:defRPr sz="2000" kern="1200">
                <a:solidFill>
                  <a:srgbClr val="99CC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60000"/>
              </a:lnSpc>
              <a:buClr>
                <a:srgbClr val="CC0000"/>
              </a:buClr>
              <a:buNone/>
            </a:pPr>
            <a:r>
              <a:rPr lang="en-US" altLang="zh-CN" sz="2400" b="1">
                <a:solidFill>
                  <a:srgbClr val="000000"/>
                </a:solidFill>
                <a:latin typeface="黑体" panose="02010609060101010101" pitchFamily="49" charset="-122"/>
                <a:ea typeface="黑体" panose="02010609060101010101" pitchFamily="49" charset="-122"/>
              </a:rPr>
              <a:t>1.3.3 </a:t>
            </a:r>
            <a:r>
              <a:rPr lang="zh-CN" altLang="en-US" sz="2400" b="1">
                <a:solidFill>
                  <a:srgbClr val="000000"/>
                </a:solidFill>
                <a:latin typeface="黑体" panose="02010609060101010101" pitchFamily="49" charset="-122"/>
                <a:ea typeface="黑体" panose="02010609060101010101" pitchFamily="49" charset="-122"/>
              </a:rPr>
              <a:t>行为主义学派</a:t>
            </a:r>
            <a:endParaRPr lang="en-US" altLang="zh-CN" sz="2400" b="1">
              <a:solidFill>
                <a:srgbClr val="000000"/>
              </a:solidFill>
              <a:latin typeface="黑体" panose="02010609060101010101" pitchFamily="49" charset="-122"/>
              <a:ea typeface="黑体" panose="02010609060101010101" pitchFamily="49" charset="-122"/>
            </a:endParaRPr>
          </a:p>
          <a:p>
            <a:pPr marL="0" indent="0">
              <a:lnSpc>
                <a:spcPct val="160000"/>
              </a:lnSpc>
              <a:buClr>
                <a:srgbClr val="CC0000"/>
              </a:buClr>
              <a:buNone/>
            </a:pPr>
            <a:r>
              <a:rPr lang="zh-CN" altLang="en-US" sz="2400" b="1">
                <a:solidFill>
                  <a:srgbClr val="000000"/>
                </a:solidFill>
                <a:latin typeface="黑体" panose="02010609060101010101" pitchFamily="49" charset="-122"/>
                <a:ea typeface="黑体" panose="02010609060101010101" pitchFamily="49" charset="-122"/>
              </a:rPr>
              <a:t>控制学论派</a:t>
            </a:r>
            <a:endParaRPr lang="en-US" altLang="zh-CN" sz="2400" b="1">
              <a:solidFill>
                <a:srgbClr val="000000"/>
              </a:solidFill>
              <a:latin typeface="黑体" panose="02010609060101010101" pitchFamily="49" charset="-122"/>
              <a:ea typeface="黑体" panose="02010609060101010101" pitchFamily="49" charset="-122"/>
            </a:endParaRPr>
          </a:p>
          <a:p>
            <a:pPr marL="0" indent="0">
              <a:lnSpc>
                <a:spcPct val="160000"/>
              </a:lnSpc>
              <a:buClr>
                <a:srgbClr val="CC0000"/>
              </a:buClr>
              <a:buNone/>
            </a:pPr>
            <a:endParaRPr lang="en-US" altLang="zh-CN" sz="2400" b="1">
              <a:solidFill>
                <a:srgbClr val="000000"/>
              </a:solidFill>
              <a:latin typeface="黑体" panose="02010609060101010101" pitchFamily="49" charset="-122"/>
              <a:ea typeface="黑体" panose="02010609060101010101" pitchFamily="49" charset="-122"/>
            </a:endParaRPr>
          </a:p>
          <a:p>
            <a:pPr marL="0" indent="0">
              <a:lnSpc>
                <a:spcPct val="160000"/>
              </a:lnSpc>
              <a:buClr>
                <a:srgbClr val="CC0000"/>
              </a:buClr>
              <a:buNone/>
            </a:pPr>
            <a:endParaRPr lang="en-US" altLang="zh-CN" sz="2400" b="1">
              <a:solidFill>
                <a:srgbClr val="000000"/>
              </a:solidFill>
              <a:latin typeface="黑体" panose="02010609060101010101" pitchFamily="49" charset="-122"/>
              <a:ea typeface="黑体" panose="02010609060101010101" pitchFamily="49" charset="-122"/>
            </a:endParaRPr>
          </a:p>
          <a:p>
            <a:pPr marL="0" indent="0">
              <a:lnSpc>
                <a:spcPct val="160000"/>
              </a:lnSpc>
              <a:buClr>
                <a:srgbClr val="CC0000"/>
              </a:buClr>
              <a:buNone/>
            </a:pPr>
            <a:endParaRPr lang="en-US" altLang="zh-CN" sz="2400" b="1">
              <a:solidFill>
                <a:srgbClr val="000000"/>
              </a:solidFill>
              <a:latin typeface="黑体" panose="02010609060101010101" pitchFamily="49" charset="-122"/>
              <a:ea typeface="黑体" panose="02010609060101010101" pitchFamily="49" charset="-122"/>
            </a:endParaRPr>
          </a:p>
          <a:p>
            <a:pPr marL="0" indent="0">
              <a:lnSpc>
                <a:spcPct val="160000"/>
              </a:lnSpc>
              <a:buClr>
                <a:srgbClr val="CC0000"/>
              </a:buClr>
              <a:buNone/>
            </a:pPr>
            <a:endParaRPr lang="en-US" altLang="zh-CN" sz="2400" b="1">
              <a:solidFill>
                <a:srgbClr val="000000"/>
              </a:solidFill>
              <a:latin typeface="黑体" panose="02010609060101010101" pitchFamily="49" charset="-122"/>
              <a:ea typeface="黑体" panose="02010609060101010101" pitchFamily="49" charset="-122"/>
            </a:endParaRPr>
          </a:p>
          <a:p>
            <a:pPr marL="0" indent="0">
              <a:lnSpc>
                <a:spcPct val="160000"/>
              </a:lnSpc>
              <a:buClr>
                <a:srgbClr val="CC0000"/>
              </a:buClr>
              <a:buNone/>
            </a:pPr>
            <a:endParaRPr lang="en-US" altLang="zh-CN" sz="2400" b="1">
              <a:solidFill>
                <a:srgbClr val="000000"/>
              </a:solidFill>
              <a:latin typeface="黑体" panose="02010609060101010101" pitchFamily="49" charset="-122"/>
              <a:ea typeface="黑体" panose="02010609060101010101" pitchFamily="49" charset="-122"/>
            </a:endParaRPr>
          </a:p>
          <a:p>
            <a:pPr marL="0" indent="0">
              <a:lnSpc>
                <a:spcPct val="160000"/>
              </a:lnSpc>
              <a:buClr>
                <a:srgbClr val="CC0000"/>
              </a:buClr>
              <a:buNone/>
            </a:pPr>
            <a:endParaRPr lang="en-US" altLang="zh-CN" sz="2400" b="1">
              <a:solidFill>
                <a:srgbClr val="000000"/>
              </a:solidFill>
              <a:latin typeface="黑体" panose="02010609060101010101" pitchFamily="49" charset="-122"/>
              <a:ea typeface="黑体" panose="02010609060101010101" pitchFamily="49" charset="-122"/>
            </a:endParaRPr>
          </a:p>
          <a:p>
            <a:pPr marL="0" indent="0">
              <a:lnSpc>
                <a:spcPct val="160000"/>
              </a:lnSpc>
              <a:buClr>
                <a:srgbClr val="CC0000"/>
              </a:buClr>
              <a:buNone/>
            </a:pPr>
            <a:endParaRPr lang="zh-CN" altLang="en-US" sz="2400" b="1">
              <a:solidFill>
                <a:srgbClr val="000000"/>
              </a:solidFill>
              <a:latin typeface="黑体" panose="02010609060101010101" pitchFamily="49" charset="-122"/>
              <a:ea typeface="黑体" panose="02010609060101010101" pitchFamily="49" charset="-122"/>
            </a:endParaRPr>
          </a:p>
        </p:txBody>
      </p:sp>
      <p:pic>
        <p:nvPicPr>
          <p:cNvPr id="5" name="图片 4">
            <a:extLst>
              <a:ext uri="{FF2B5EF4-FFF2-40B4-BE49-F238E27FC236}">
                <a16:creationId xmlns:a16="http://schemas.microsoft.com/office/drawing/2014/main" id="{E46FB831-E393-4D25-833A-F966EC28A127}"/>
              </a:ext>
            </a:extLst>
          </p:cNvPr>
          <p:cNvPicPr>
            <a:picLocks noChangeAspect="1"/>
          </p:cNvPicPr>
          <p:nvPr/>
        </p:nvPicPr>
        <p:blipFill>
          <a:blip r:embed="rId2"/>
          <a:stretch>
            <a:fillRect/>
          </a:stretch>
        </p:blipFill>
        <p:spPr>
          <a:xfrm>
            <a:off x="333375" y="2386335"/>
            <a:ext cx="8477250" cy="3657600"/>
          </a:xfrm>
          <a:prstGeom prst="rect">
            <a:avLst/>
          </a:prstGeom>
        </p:spPr>
      </p:pic>
      <p:sp>
        <p:nvSpPr>
          <p:cNvPr id="6" name="文本框 5">
            <a:extLst>
              <a:ext uri="{FF2B5EF4-FFF2-40B4-BE49-F238E27FC236}">
                <a16:creationId xmlns:a16="http://schemas.microsoft.com/office/drawing/2014/main" id="{4F1A4A82-5968-4B8C-B94E-27FB811757A7}"/>
              </a:ext>
            </a:extLst>
          </p:cNvPr>
          <p:cNvSpPr txBox="1"/>
          <p:nvPr/>
        </p:nvSpPr>
        <p:spPr>
          <a:xfrm>
            <a:off x="8337988" y="1068755"/>
            <a:ext cx="527709" cy="461665"/>
          </a:xfrm>
          <a:prstGeom prst="rect">
            <a:avLst/>
          </a:prstGeom>
          <a:noFill/>
        </p:spPr>
        <p:txBody>
          <a:bodyPr wrap="none" rtlCol="0">
            <a:spAutoFit/>
          </a:bodyPr>
          <a:lstStyle/>
          <a:p>
            <a:r>
              <a:rPr lang="en-US" sz="2400"/>
              <a:t>72</a:t>
            </a:r>
          </a:p>
        </p:txBody>
      </p:sp>
      <p:sp>
        <p:nvSpPr>
          <p:cNvPr id="7" name="文本框 6">
            <a:extLst>
              <a:ext uri="{FF2B5EF4-FFF2-40B4-BE49-F238E27FC236}">
                <a16:creationId xmlns:a16="http://schemas.microsoft.com/office/drawing/2014/main" id="{39564FF1-DC14-4A6E-8380-C0B94C1622E3}"/>
              </a:ext>
            </a:extLst>
          </p:cNvPr>
          <p:cNvSpPr txBox="1"/>
          <p:nvPr/>
        </p:nvSpPr>
        <p:spPr>
          <a:xfrm>
            <a:off x="4302803" y="1986225"/>
            <a:ext cx="4572000" cy="400110"/>
          </a:xfrm>
          <a:prstGeom prst="rect">
            <a:avLst/>
          </a:prstGeom>
          <a:noFill/>
        </p:spPr>
        <p:txBody>
          <a:bodyPr wrap="square">
            <a:spAutoFit/>
          </a:bodyPr>
          <a:lstStyle/>
          <a:p>
            <a:r>
              <a:rPr lang="zh-CN" sz="2000" b="1">
                <a:effectLst/>
                <a:latin typeface="黑体" panose="02010609060101010101" pitchFamily="49" charset="-122"/>
                <a:ea typeface="黑体" panose="02010609060101010101" pitchFamily="49" charset="-122"/>
                <a:cs typeface="Arial" panose="020B0604020202020204" pitchFamily="34" charset="0"/>
              </a:rPr>
              <a:t>融合了深度神经网络的强化学习技术</a:t>
            </a:r>
            <a:endParaRPr lang="en-US" sz="2000" b="1">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208391338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B0E6CF43-B033-4B1D-9AC6-706417574F98}"/>
              </a:ext>
            </a:extLst>
          </p:cNvPr>
          <p:cNvSpPr txBox="1"/>
          <p:nvPr/>
        </p:nvSpPr>
        <p:spPr>
          <a:xfrm>
            <a:off x="611560" y="116632"/>
            <a:ext cx="4698722" cy="584775"/>
          </a:xfrm>
          <a:prstGeom prst="rect">
            <a:avLst/>
          </a:prstGeom>
          <a:noFill/>
        </p:spPr>
        <p:txBody>
          <a:bodyPr wrap="none" rtlCol="0">
            <a:spAutoFit/>
          </a:bodyPr>
          <a:lstStyle/>
          <a:p>
            <a:r>
              <a:rPr lang="en-US" altLang="zh-CN" sz="3200">
                <a:solidFill>
                  <a:schemeClr val="bg1"/>
                </a:solidFill>
                <a:latin typeface="黑体" panose="02010609060101010101" pitchFamily="49" charset="-122"/>
                <a:ea typeface="黑体" panose="02010609060101010101" pitchFamily="49" charset="-122"/>
              </a:rPr>
              <a:t>1.3 </a:t>
            </a:r>
            <a:r>
              <a:rPr lang="zh-CN" altLang="en-US" sz="3200">
                <a:solidFill>
                  <a:schemeClr val="bg1"/>
                </a:solidFill>
                <a:latin typeface="黑体" panose="02010609060101010101" pitchFamily="49" charset="-122"/>
                <a:ea typeface="黑体" panose="02010609060101010101" pitchFamily="49" charset="-122"/>
              </a:rPr>
              <a:t>人工智能的三大学派</a:t>
            </a:r>
            <a:endParaRPr lang="en-US" sz="3200">
              <a:solidFill>
                <a:schemeClr val="bg1"/>
              </a:solidFill>
              <a:latin typeface="黑体" panose="02010609060101010101" pitchFamily="49" charset="-122"/>
              <a:ea typeface="黑体" panose="02010609060101010101" pitchFamily="49" charset="-122"/>
            </a:endParaRPr>
          </a:p>
        </p:txBody>
      </p:sp>
      <p:sp>
        <p:nvSpPr>
          <p:cNvPr id="3" name="Rectangle 3">
            <a:extLst>
              <a:ext uri="{FF2B5EF4-FFF2-40B4-BE49-F238E27FC236}">
                <a16:creationId xmlns:a16="http://schemas.microsoft.com/office/drawing/2014/main" id="{B128C955-B2C6-4FF9-9DE9-2F77059D7894}"/>
              </a:ext>
            </a:extLst>
          </p:cNvPr>
          <p:cNvSpPr txBox="1">
            <a:spLocks noChangeArrowheads="1"/>
          </p:cNvSpPr>
          <p:nvPr/>
        </p:nvSpPr>
        <p:spPr bwMode="auto">
          <a:xfrm>
            <a:off x="277020" y="925144"/>
            <a:ext cx="8866980" cy="7949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anchor="t" anchorCtr="0" compatLnSpc="1">
            <a:prstTxWarp prst="textNoShape">
              <a:avLst/>
            </a:prstTxWarp>
          </a:bodyPr>
          <a:lstStyle>
            <a:lvl1pPr marL="469900" indent="-469900" algn="l" rtl="0" fontAlgn="base">
              <a:lnSpc>
                <a:spcPct val="120000"/>
              </a:lnSpc>
              <a:spcBef>
                <a:spcPct val="40000"/>
              </a:spcBef>
              <a:spcAft>
                <a:spcPct val="0"/>
              </a:spcAft>
              <a:buClr>
                <a:schemeClr val="accent2"/>
              </a:buClr>
              <a:buFont typeface="Wingdings" panose="05000000000000000000" pitchFamily="2" charset="2"/>
              <a:buChar char="o"/>
              <a:defRPr sz="2800" kern="1200">
                <a:solidFill>
                  <a:schemeClr val="tx1"/>
                </a:solidFill>
                <a:latin typeface="+mn-lt"/>
                <a:ea typeface="+mn-ea"/>
                <a:cs typeface="+mn-cs"/>
              </a:defRPr>
            </a:lvl1pPr>
            <a:lvl2pPr marL="908050" indent="-436563" algn="l" rtl="0" fontAlgn="base">
              <a:spcBef>
                <a:spcPct val="20000"/>
              </a:spcBef>
              <a:spcAft>
                <a:spcPct val="0"/>
              </a:spcAft>
              <a:buClr>
                <a:schemeClr val="accent2"/>
              </a:buClr>
              <a:buFont typeface="Wingdings" panose="05000000000000000000" pitchFamily="2" charset="2"/>
              <a:buChar char="n"/>
              <a:defRPr sz="2600" kern="1200">
                <a:solidFill>
                  <a:schemeClr val="folHlink"/>
                </a:solidFill>
                <a:latin typeface="+mn-lt"/>
                <a:ea typeface="+mn-ea"/>
                <a:cs typeface="+mn-cs"/>
              </a:defRPr>
            </a:lvl2pPr>
            <a:lvl3pPr marL="1304925" indent="-395288" algn="l" rtl="0" fontAlgn="base">
              <a:spcBef>
                <a:spcPct val="20000"/>
              </a:spcBef>
              <a:spcAft>
                <a:spcPct val="0"/>
              </a:spcAft>
              <a:buClr>
                <a:schemeClr val="accent2"/>
              </a:buClr>
              <a:buFont typeface="Wingdings" panose="05000000000000000000" pitchFamily="2" charset="2"/>
              <a:buChar char="o"/>
              <a:defRPr sz="2300" kern="1200">
                <a:solidFill>
                  <a:srgbClr val="009900"/>
                </a:solidFill>
                <a:latin typeface="+mn-lt"/>
                <a:ea typeface="+mn-ea"/>
                <a:cs typeface="+mn-cs"/>
              </a:defRPr>
            </a:lvl3pPr>
            <a:lvl4pPr marL="1693863" indent="-387350" algn="l" rtl="0" fontAlgn="base">
              <a:spcBef>
                <a:spcPct val="20000"/>
              </a:spcBef>
              <a:spcAft>
                <a:spcPct val="0"/>
              </a:spcAft>
              <a:buClr>
                <a:schemeClr val="accent2"/>
              </a:buClr>
              <a:buFont typeface="Wingdings" panose="05000000000000000000" pitchFamily="2" charset="2"/>
              <a:buChar char="n"/>
              <a:defRPr sz="2000" kern="1200">
                <a:solidFill>
                  <a:srgbClr val="0099CC"/>
                </a:solidFill>
                <a:latin typeface="+mn-lt"/>
                <a:ea typeface="+mn-ea"/>
                <a:cs typeface="+mn-cs"/>
              </a:defRPr>
            </a:lvl4pPr>
            <a:lvl5pPr marL="2093913" indent="-398463" algn="l" rtl="0" fontAlgn="base">
              <a:spcBef>
                <a:spcPct val="25000"/>
              </a:spcBef>
              <a:spcAft>
                <a:spcPct val="0"/>
              </a:spcAft>
              <a:buClr>
                <a:schemeClr val="accent2"/>
              </a:buClr>
              <a:buFont typeface="Wingdings" panose="05000000000000000000" pitchFamily="2" charset="2"/>
              <a:buChar char="§"/>
              <a:defRPr sz="2000" kern="1200">
                <a:solidFill>
                  <a:srgbClr val="99CC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60000"/>
              </a:lnSpc>
              <a:buClr>
                <a:srgbClr val="CC0000"/>
              </a:buClr>
              <a:buNone/>
            </a:pPr>
            <a:r>
              <a:rPr lang="en-US" altLang="zh-CN" sz="2400" b="1">
                <a:solidFill>
                  <a:srgbClr val="000000"/>
                </a:solidFill>
                <a:latin typeface="黑体" panose="02010609060101010101" pitchFamily="49" charset="-122"/>
                <a:ea typeface="黑体" panose="02010609060101010101" pitchFamily="49" charset="-122"/>
              </a:rPr>
              <a:t>1.3.3 </a:t>
            </a:r>
            <a:r>
              <a:rPr lang="zh-CN" altLang="en-US" sz="2400" b="1">
                <a:solidFill>
                  <a:srgbClr val="000000"/>
                </a:solidFill>
                <a:latin typeface="黑体" panose="02010609060101010101" pitchFamily="49" charset="-122"/>
                <a:ea typeface="黑体" panose="02010609060101010101" pitchFamily="49" charset="-122"/>
              </a:rPr>
              <a:t>行为主义学派</a:t>
            </a:r>
            <a:endParaRPr lang="en-US" altLang="zh-CN" sz="2400" b="1">
              <a:solidFill>
                <a:srgbClr val="000000"/>
              </a:solidFill>
              <a:latin typeface="黑体" panose="02010609060101010101" pitchFamily="49" charset="-122"/>
              <a:ea typeface="黑体" panose="02010609060101010101" pitchFamily="49" charset="-122"/>
            </a:endParaRPr>
          </a:p>
          <a:p>
            <a:pPr marL="0" indent="0">
              <a:lnSpc>
                <a:spcPct val="160000"/>
              </a:lnSpc>
              <a:buClr>
                <a:srgbClr val="CC0000"/>
              </a:buClr>
              <a:buNone/>
            </a:pPr>
            <a:endParaRPr lang="en-US" altLang="zh-CN" sz="2400" b="1">
              <a:solidFill>
                <a:srgbClr val="000000"/>
              </a:solidFill>
              <a:latin typeface="黑体" panose="02010609060101010101" pitchFamily="49" charset="-122"/>
              <a:ea typeface="黑体" panose="02010609060101010101" pitchFamily="49" charset="-122"/>
            </a:endParaRPr>
          </a:p>
          <a:p>
            <a:pPr marL="0" indent="0">
              <a:lnSpc>
                <a:spcPct val="160000"/>
              </a:lnSpc>
              <a:buClr>
                <a:srgbClr val="CC0000"/>
              </a:buClr>
              <a:buNone/>
            </a:pPr>
            <a:endParaRPr lang="en-US" altLang="zh-CN" sz="2400" b="1">
              <a:solidFill>
                <a:srgbClr val="000000"/>
              </a:solidFill>
              <a:latin typeface="黑体" panose="02010609060101010101" pitchFamily="49" charset="-122"/>
              <a:ea typeface="黑体" panose="02010609060101010101" pitchFamily="49" charset="-122"/>
            </a:endParaRPr>
          </a:p>
          <a:p>
            <a:pPr marL="0" indent="0">
              <a:lnSpc>
                <a:spcPct val="160000"/>
              </a:lnSpc>
              <a:buClr>
                <a:srgbClr val="CC0000"/>
              </a:buClr>
              <a:buNone/>
            </a:pPr>
            <a:endParaRPr lang="en-US" altLang="zh-CN" sz="2400" b="1">
              <a:solidFill>
                <a:srgbClr val="000000"/>
              </a:solidFill>
              <a:latin typeface="黑体" panose="02010609060101010101" pitchFamily="49" charset="-122"/>
              <a:ea typeface="黑体" panose="02010609060101010101" pitchFamily="49" charset="-122"/>
            </a:endParaRPr>
          </a:p>
          <a:p>
            <a:pPr marL="0" indent="0">
              <a:lnSpc>
                <a:spcPct val="160000"/>
              </a:lnSpc>
              <a:buClr>
                <a:srgbClr val="CC0000"/>
              </a:buClr>
              <a:buNone/>
            </a:pPr>
            <a:endParaRPr lang="en-US" altLang="zh-CN" sz="2400" b="1">
              <a:solidFill>
                <a:srgbClr val="000000"/>
              </a:solidFill>
              <a:latin typeface="黑体" panose="02010609060101010101" pitchFamily="49" charset="-122"/>
              <a:ea typeface="黑体" panose="02010609060101010101" pitchFamily="49" charset="-122"/>
            </a:endParaRPr>
          </a:p>
          <a:p>
            <a:pPr marL="0" indent="0">
              <a:lnSpc>
                <a:spcPct val="160000"/>
              </a:lnSpc>
              <a:buClr>
                <a:srgbClr val="CC0000"/>
              </a:buClr>
              <a:buNone/>
            </a:pPr>
            <a:endParaRPr lang="zh-CN" altLang="en-US" sz="2400" b="1">
              <a:solidFill>
                <a:srgbClr val="000000"/>
              </a:solidFill>
              <a:latin typeface="黑体" panose="02010609060101010101" pitchFamily="49" charset="-122"/>
              <a:ea typeface="黑体" panose="02010609060101010101" pitchFamily="49" charset="-122"/>
            </a:endParaRPr>
          </a:p>
        </p:txBody>
      </p:sp>
      <p:pic>
        <p:nvPicPr>
          <p:cNvPr id="5" name="图片 4">
            <a:extLst>
              <a:ext uri="{FF2B5EF4-FFF2-40B4-BE49-F238E27FC236}">
                <a16:creationId xmlns:a16="http://schemas.microsoft.com/office/drawing/2014/main" id="{3300A01E-E0EA-4CDE-9216-5746BA639F07}"/>
              </a:ext>
            </a:extLst>
          </p:cNvPr>
          <p:cNvPicPr>
            <a:picLocks noChangeAspect="1"/>
          </p:cNvPicPr>
          <p:nvPr/>
        </p:nvPicPr>
        <p:blipFill rotWithShape="1">
          <a:blip r:embed="rId2"/>
          <a:srcRect t="8222"/>
          <a:stretch/>
        </p:blipFill>
        <p:spPr>
          <a:xfrm>
            <a:off x="395536" y="1729919"/>
            <a:ext cx="7788665" cy="4392488"/>
          </a:xfrm>
          <a:prstGeom prst="rect">
            <a:avLst/>
          </a:prstGeom>
        </p:spPr>
      </p:pic>
      <p:sp>
        <p:nvSpPr>
          <p:cNvPr id="6" name="文本框 5">
            <a:extLst>
              <a:ext uri="{FF2B5EF4-FFF2-40B4-BE49-F238E27FC236}">
                <a16:creationId xmlns:a16="http://schemas.microsoft.com/office/drawing/2014/main" id="{1C51086B-F44D-4B97-A3F5-1ACF57ECE668}"/>
              </a:ext>
            </a:extLst>
          </p:cNvPr>
          <p:cNvSpPr txBox="1"/>
          <p:nvPr/>
        </p:nvSpPr>
        <p:spPr>
          <a:xfrm>
            <a:off x="8337988" y="1068755"/>
            <a:ext cx="527709" cy="461665"/>
          </a:xfrm>
          <a:prstGeom prst="rect">
            <a:avLst/>
          </a:prstGeom>
          <a:noFill/>
        </p:spPr>
        <p:txBody>
          <a:bodyPr wrap="none" rtlCol="0">
            <a:spAutoFit/>
          </a:bodyPr>
          <a:lstStyle/>
          <a:p>
            <a:r>
              <a:rPr lang="en-US" sz="2400"/>
              <a:t>73</a:t>
            </a:r>
          </a:p>
        </p:txBody>
      </p:sp>
    </p:spTree>
    <p:extLst>
      <p:ext uri="{BB962C8B-B14F-4D97-AF65-F5344CB8AC3E}">
        <p14:creationId xmlns:p14="http://schemas.microsoft.com/office/powerpoint/2010/main" val="175723779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B0E6CF43-B033-4B1D-9AC6-706417574F98}"/>
              </a:ext>
            </a:extLst>
          </p:cNvPr>
          <p:cNvSpPr txBox="1"/>
          <p:nvPr/>
        </p:nvSpPr>
        <p:spPr>
          <a:xfrm>
            <a:off x="611560" y="116632"/>
            <a:ext cx="4698722" cy="584775"/>
          </a:xfrm>
          <a:prstGeom prst="rect">
            <a:avLst/>
          </a:prstGeom>
          <a:noFill/>
        </p:spPr>
        <p:txBody>
          <a:bodyPr wrap="none" rtlCol="0">
            <a:spAutoFit/>
          </a:bodyPr>
          <a:lstStyle/>
          <a:p>
            <a:r>
              <a:rPr lang="en-US" altLang="zh-CN" sz="3200">
                <a:solidFill>
                  <a:schemeClr val="bg1"/>
                </a:solidFill>
                <a:latin typeface="黑体" panose="02010609060101010101" pitchFamily="49" charset="-122"/>
                <a:ea typeface="黑体" panose="02010609060101010101" pitchFamily="49" charset="-122"/>
              </a:rPr>
              <a:t>1.4 </a:t>
            </a:r>
            <a:r>
              <a:rPr lang="zh-CN" altLang="en-US" sz="3200">
                <a:solidFill>
                  <a:schemeClr val="bg1"/>
                </a:solidFill>
                <a:latin typeface="黑体" panose="02010609060101010101" pitchFamily="49" charset="-122"/>
                <a:ea typeface="黑体" panose="02010609060101010101" pitchFamily="49" charset="-122"/>
              </a:rPr>
              <a:t>人工智能的研究内容</a:t>
            </a:r>
          </a:p>
        </p:txBody>
      </p:sp>
      <p:sp>
        <p:nvSpPr>
          <p:cNvPr id="3" name="Rectangle 3">
            <a:extLst>
              <a:ext uri="{FF2B5EF4-FFF2-40B4-BE49-F238E27FC236}">
                <a16:creationId xmlns:a16="http://schemas.microsoft.com/office/drawing/2014/main" id="{B128C955-B2C6-4FF9-9DE9-2F77059D7894}"/>
              </a:ext>
            </a:extLst>
          </p:cNvPr>
          <p:cNvSpPr txBox="1">
            <a:spLocks noChangeArrowheads="1"/>
          </p:cNvSpPr>
          <p:nvPr/>
        </p:nvSpPr>
        <p:spPr bwMode="auto">
          <a:xfrm>
            <a:off x="138510" y="902092"/>
            <a:ext cx="8866980" cy="7949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anchor="t" anchorCtr="0" compatLnSpc="1">
            <a:prstTxWarp prst="textNoShape">
              <a:avLst/>
            </a:prstTxWarp>
          </a:bodyPr>
          <a:lstStyle>
            <a:lvl1pPr marL="469900" indent="-469900" algn="l" rtl="0" fontAlgn="base">
              <a:lnSpc>
                <a:spcPct val="120000"/>
              </a:lnSpc>
              <a:spcBef>
                <a:spcPct val="40000"/>
              </a:spcBef>
              <a:spcAft>
                <a:spcPct val="0"/>
              </a:spcAft>
              <a:buClr>
                <a:schemeClr val="accent2"/>
              </a:buClr>
              <a:buFont typeface="Wingdings" panose="05000000000000000000" pitchFamily="2" charset="2"/>
              <a:buChar char="o"/>
              <a:defRPr sz="2800" kern="1200">
                <a:solidFill>
                  <a:schemeClr val="tx1"/>
                </a:solidFill>
                <a:latin typeface="+mn-lt"/>
                <a:ea typeface="+mn-ea"/>
                <a:cs typeface="+mn-cs"/>
              </a:defRPr>
            </a:lvl1pPr>
            <a:lvl2pPr marL="908050" indent="-436563" algn="l" rtl="0" fontAlgn="base">
              <a:spcBef>
                <a:spcPct val="20000"/>
              </a:spcBef>
              <a:spcAft>
                <a:spcPct val="0"/>
              </a:spcAft>
              <a:buClr>
                <a:schemeClr val="accent2"/>
              </a:buClr>
              <a:buFont typeface="Wingdings" panose="05000000000000000000" pitchFamily="2" charset="2"/>
              <a:buChar char="n"/>
              <a:defRPr sz="2600" kern="1200">
                <a:solidFill>
                  <a:schemeClr val="folHlink"/>
                </a:solidFill>
                <a:latin typeface="+mn-lt"/>
                <a:ea typeface="+mn-ea"/>
                <a:cs typeface="+mn-cs"/>
              </a:defRPr>
            </a:lvl2pPr>
            <a:lvl3pPr marL="1304925" indent="-395288" algn="l" rtl="0" fontAlgn="base">
              <a:spcBef>
                <a:spcPct val="20000"/>
              </a:spcBef>
              <a:spcAft>
                <a:spcPct val="0"/>
              </a:spcAft>
              <a:buClr>
                <a:schemeClr val="accent2"/>
              </a:buClr>
              <a:buFont typeface="Wingdings" panose="05000000000000000000" pitchFamily="2" charset="2"/>
              <a:buChar char="o"/>
              <a:defRPr sz="2300" kern="1200">
                <a:solidFill>
                  <a:srgbClr val="009900"/>
                </a:solidFill>
                <a:latin typeface="+mn-lt"/>
                <a:ea typeface="+mn-ea"/>
                <a:cs typeface="+mn-cs"/>
              </a:defRPr>
            </a:lvl3pPr>
            <a:lvl4pPr marL="1693863" indent="-387350" algn="l" rtl="0" fontAlgn="base">
              <a:spcBef>
                <a:spcPct val="20000"/>
              </a:spcBef>
              <a:spcAft>
                <a:spcPct val="0"/>
              </a:spcAft>
              <a:buClr>
                <a:schemeClr val="accent2"/>
              </a:buClr>
              <a:buFont typeface="Wingdings" panose="05000000000000000000" pitchFamily="2" charset="2"/>
              <a:buChar char="n"/>
              <a:defRPr sz="2000" kern="1200">
                <a:solidFill>
                  <a:srgbClr val="0099CC"/>
                </a:solidFill>
                <a:latin typeface="+mn-lt"/>
                <a:ea typeface="+mn-ea"/>
                <a:cs typeface="+mn-cs"/>
              </a:defRPr>
            </a:lvl4pPr>
            <a:lvl5pPr marL="2093913" indent="-398463" algn="l" rtl="0" fontAlgn="base">
              <a:spcBef>
                <a:spcPct val="25000"/>
              </a:spcBef>
              <a:spcAft>
                <a:spcPct val="0"/>
              </a:spcAft>
              <a:buClr>
                <a:schemeClr val="accent2"/>
              </a:buClr>
              <a:buFont typeface="Wingdings" panose="05000000000000000000" pitchFamily="2" charset="2"/>
              <a:buChar char="§"/>
              <a:defRPr sz="2000" kern="1200">
                <a:solidFill>
                  <a:srgbClr val="99CC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60000"/>
              </a:lnSpc>
              <a:buClr>
                <a:srgbClr val="CC0000"/>
              </a:buClr>
              <a:buNone/>
            </a:pPr>
            <a:r>
              <a:rPr lang="zh-CN" altLang="en-US" sz="2400" b="1">
                <a:solidFill>
                  <a:srgbClr val="000000"/>
                </a:solidFill>
                <a:latin typeface="黑体" panose="02010609060101010101" pitchFamily="49" charset="-122"/>
                <a:ea typeface="黑体" panose="02010609060101010101" pitchFamily="49" charset="-122"/>
              </a:rPr>
              <a:t>人工智能的研究包括智能模拟，具体包括了智能模拟的理论、方法和技术研究。</a:t>
            </a:r>
            <a:endParaRPr lang="en-US" altLang="zh-CN" sz="2400" b="1">
              <a:solidFill>
                <a:srgbClr val="000000"/>
              </a:solidFill>
              <a:latin typeface="黑体" panose="02010609060101010101" pitchFamily="49" charset="-122"/>
              <a:ea typeface="黑体" panose="02010609060101010101" pitchFamily="49" charset="-122"/>
            </a:endParaRPr>
          </a:p>
          <a:p>
            <a:pPr marL="0" indent="0">
              <a:lnSpc>
                <a:spcPct val="160000"/>
              </a:lnSpc>
              <a:buClr>
                <a:srgbClr val="CC0000"/>
              </a:buClr>
              <a:buNone/>
            </a:pPr>
            <a:endParaRPr lang="en-US" altLang="zh-CN" sz="2400" b="1">
              <a:solidFill>
                <a:srgbClr val="000000"/>
              </a:solidFill>
              <a:latin typeface="黑体" panose="02010609060101010101" pitchFamily="49" charset="-122"/>
              <a:ea typeface="黑体" panose="02010609060101010101" pitchFamily="49" charset="-122"/>
            </a:endParaRPr>
          </a:p>
          <a:p>
            <a:pPr marL="0" indent="0">
              <a:lnSpc>
                <a:spcPct val="160000"/>
              </a:lnSpc>
              <a:buClr>
                <a:srgbClr val="CC0000"/>
              </a:buClr>
              <a:buNone/>
            </a:pPr>
            <a:endParaRPr lang="zh-CN" altLang="en-US" sz="2400" b="1">
              <a:solidFill>
                <a:srgbClr val="000000"/>
              </a:solidFill>
              <a:latin typeface="黑体" panose="02010609060101010101" pitchFamily="49" charset="-122"/>
              <a:ea typeface="黑体" panose="02010609060101010101" pitchFamily="49" charset="-122"/>
            </a:endParaRPr>
          </a:p>
        </p:txBody>
      </p:sp>
      <p:pic>
        <p:nvPicPr>
          <p:cNvPr id="6" name="图片 5">
            <a:extLst>
              <a:ext uri="{FF2B5EF4-FFF2-40B4-BE49-F238E27FC236}">
                <a16:creationId xmlns:a16="http://schemas.microsoft.com/office/drawing/2014/main" id="{6CCC6E02-CCDB-4467-8FB4-D49C03731527}"/>
              </a:ext>
            </a:extLst>
          </p:cNvPr>
          <p:cNvPicPr>
            <a:picLocks noChangeAspect="1"/>
          </p:cNvPicPr>
          <p:nvPr/>
        </p:nvPicPr>
        <p:blipFill>
          <a:blip r:embed="rId2"/>
          <a:stretch>
            <a:fillRect/>
          </a:stretch>
        </p:blipFill>
        <p:spPr>
          <a:xfrm>
            <a:off x="1352550" y="2420888"/>
            <a:ext cx="6438900" cy="3196085"/>
          </a:xfrm>
          <a:prstGeom prst="rect">
            <a:avLst/>
          </a:prstGeom>
        </p:spPr>
      </p:pic>
    </p:spTree>
    <p:extLst>
      <p:ext uri="{BB962C8B-B14F-4D97-AF65-F5344CB8AC3E}">
        <p14:creationId xmlns:p14="http://schemas.microsoft.com/office/powerpoint/2010/main" val="427762424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B0E6CF43-B033-4B1D-9AC6-706417574F98}"/>
              </a:ext>
            </a:extLst>
          </p:cNvPr>
          <p:cNvSpPr txBox="1"/>
          <p:nvPr/>
        </p:nvSpPr>
        <p:spPr>
          <a:xfrm>
            <a:off x="611560" y="116632"/>
            <a:ext cx="4698722" cy="584775"/>
          </a:xfrm>
          <a:prstGeom prst="rect">
            <a:avLst/>
          </a:prstGeom>
          <a:noFill/>
        </p:spPr>
        <p:txBody>
          <a:bodyPr wrap="none" rtlCol="0">
            <a:spAutoFit/>
          </a:bodyPr>
          <a:lstStyle/>
          <a:p>
            <a:r>
              <a:rPr lang="en-US" altLang="zh-CN" sz="3200">
                <a:solidFill>
                  <a:schemeClr val="bg1"/>
                </a:solidFill>
                <a:latin typeface="黑体" panose="02010609060101010101" pitchFamily="49" charset="-122"/>
                <a:ea typeface="黑体" panose="02010609060101010101" pitchFamily="49" charset="-122"/>
              </a:rPr>
              <a:t>1.4 </a:t>
            </a:r>
            <a:r>
              <a:rPr lang="zh-CN" altLang="en-US" sz="3200">
                <a:solidFill>
                  <a:schemeClr val="bg1"/>
                </a:solidFill>
                <a:latin typeface="黑体" panose="02010609060101010101" pitchFamily="49" charset="-122"/>
                <a:ea typeface="黑体" panose="02010609060101010101" pitchFamily="49" charset="-122"/>
              </a:rPr>
              <a:t>人工智能的研究内容</a:t>
            </a:r>
          </a:p>
        </p:txBody>
      </p:sp>
      <p:sp>
        <p:nvSpPr>
          <p:cNvPr id="3" name="Rectangle 3">
            <a:extLst>
              <a:ext uri="{FF2B5EF4-FFF2-40B4-BE49-F238E27FC236}">
                <a16:creationId xmlns:a16="http://schemas.microsoft.com/office/drawing/2014/main" id="{B128C955-B2C6-4FF9-9DE9-2F77059D7894}"/>
              </a:ext>
            </a:extLst>
          </p:cNvPr>
          <p:cNvSpPr txBox="1">
            <a:spLocks noChangeArrowheads="1"/>
          </p:cNvSpPr>
          <p:nvPr/>
        </p:nvSpPr>
        <p:spPr bwMode="auto">
          <a:xfrm>
            <a:off x="278303" y="836712"/>
            <a:ext cx="8866980" cy="7949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anchor="t" anchorCtr="0" compatLnSpc="1">
            <a:prstTxWarp prst="textNoShape">
              <a:avLst/>
            </a:prstTxWarp>
          </a:bodyPr>
          <a:lstStyle>
            <a:lvl1pPr marL="469900" indent="-469900" algn="l" rtl="0" fontAlgn="base">
              <a:lnSpc>
                <a:spcPct val="120000"/>
              </a:lnSpc>
              <a:spcBef>
                <a:spcPct val="40000"/>
              </a:spcBef>
              <a:spcAft>
                <a:spcPct val="0"/>
              </a:spcAft>
              <a:buClr>
                <a:schemeClr val="accent2"/>
              </a:buClr>
              <a:buFont typeface="Wingdings" panose="05000000000000000000" pitchFamily="2" charset="2"/>
              <a:buChar char="o"/>
              <a:defRPr sz="2800" kern="1200">
                <a:solidFill>
                  <a:schemeClr val="tx1"/>
                </a:solidFill>
                <a:latin typeface="+mn-lt"/>
                <a:ea typeface="+mn-ea"/>
                <a:cs typeface="+mn-cs"/>
              </a:defRPr>
            </a:lvl1pPr>
            <a:lvl2pPr marL="908050" indent="-436563" algn="l" rtl="0" fontAlgn="base">
              <a:spcBef>
                <a:spcPct val="20000"/>
              </a:spcBef>
              <a:spcAft>
                <a:spcPct val="0"/>
              </a:spcAft>
              <a:buClr>
                <a:schemeClr val="accent2"/>
              </a:buClr>
              <a:buFont typeface="Wingdings" panose="05000000000000000000" pitchFamily="2" charset="2"/>
              <a:buChar char="n"/>
              <a:defRPr sz="2600" kern="1200">
                <a:solidFill>
                  <a:schemeClr val="folHlink"/>
                </a:solidFill>
                <a:latin typeface="+mn-lt"/>
                <a:ea typeface="+mn-ea"/>
                <a:cs typeface="+mn-cs"/>
              </a:defRPr>
            </a:lvl2pPr>
            <a:lvl3pPr marL="1304925" indent="-395288" algn="l" rtl="0" fontAlgn="base">
              <a:spcBef>
                <a:spcPct val="20000"/>
              </a:spcBef>
              <a:spcAft>
                <a:spcPct val="0"/>
              </a:spcAft>
              <a:buClr>
                <a:schemeClr val="accent2"/>
              </a:buClr>
              <a:buFont typeface="Wingdings" panose="05000000000000000000" pitchFamily="2" charset="2"/>
              <a:buChar char="o"/>
              <a:defRPr sz="2300" kern="1200">
                <a:solidFill>
                  <a:srgbClr val="009900"/>
                </a:solidFill>
                <a:latin typeface="+mn-lt"/>
                <a:ea typeface="+mn-ea"/>
                <a:cs typeface="+mn-cs"/>
              </a:defRPr>
            </a:lvl3pPr>
            <a:lvl4pPr marL="1693863" indent="-387350" algn="l" rtl="0" fontAlgn="base">
              <a:spcBef>
                <a:spcPct val="20000"/>
              </a:spcBef>
              <a:spcAft>
                <a:spcPct val="0"/>
              </a:spcAft>
              <a:buClr>
                <a:schemeClr val="accent2"/>
              </a:buClr>
              <a:buFont typeface="Wingdings" panose="05000000000000000000" pitchFamily="2" charset="2"/>
              <a:buChar char="n"/>
              <a:defRPr sz="2000" kern="1200">
                <a:solidFill>
                  <a:srgbClr val="0099CC"/>
                </a:solidFill>
                <a:latin typeface="+mn-lt"/>
                <a:ea typeface="+mn-ea"/>
                <a:cs typeface="+mn-cs"/>
              </a:defRPr>
            </a:lvl4pPr>
            <a:lvl5pPr marL="2093913" indent="-398463" algn="l" rtl="0" fontAlgn="base">
              <a:spcBef>
                <a:spcPct val="25000"/>
              </a:spcBef>
              <a:spcAft>
                <a:spcPct val="0"/>
              </a:spcAft>
              <a:buClr>
                <a:schemeClr val="accent2"/>
              </a:buClr>
              <a:buFont typeface="Wingdings" panose="05000000000000000000" pitchFamily="2" charset="2"/>
              <a:buChar char="§"/>
              <a:defRPr sz="2000" kern="1200">
                <a:solidFill>
                  <a:srgbClr val="99CC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Clr>
                <a:srgbClr val="CC0000"/>
              </a:buClr>
              <a:buNone/>
            </a:pPr>
            <a:r>
              <a:rPr lang="zh-CN" altLang="en-US" sz="2400" b="1">
                <a:solidFill>
                  <a:srgbClr val="000000"/>
                </a:solidFill>
                <a:latin typeface="黑体" panose="02010609060101010101" pitchFamily="49" charset="-122"/>
                <a:ea typeface="黑体" panose="02010609060101010101" pitchFamily="49" charset="-122"/>
              </a:rPr>
              <a:t>计算机视觉</a:t>
            </a:r>
            <a:endParaRPr lang="en-US" altLang="zh-CN" sz="2400" b="1">
              <a:solidFill>
                <a:srgbClr val="000000"/>
              </a:solidFill>
              <a:latin typeface="黑体" panose="02010609060101010101" pitchFamily="49" charset="-122"/>
              <a:ea typeface="黑体" panose="02010609060101010101" pitchFamily="49" charset="-122"/>
            </a:endParaRPr>
          </a:p>
          <a:p>
            <a:pPr marL="0" indent="0">
              <a:lnSpc>
                <a:spcPct val="100000"/>
              </a:lnSpc>
              <a:buClr>
                <a:srgbClr val="CC0000"/>
              </a:buClr>
              <a:buNone/>
            </a:pPr>
            <a:r>
              <a:rPr lang="zh-CN" altLang="en-US" sz="2400" b="1">
                <a:solidFill>
                  <a:srgbClr val="000000"/>
                </a:solidFill>
                <a:latin typeface="黑体" panose="02010609060101010101" pitchFamily="49" charset="-122"/>
                <a:ea typeface="黑体" panose="02010609060101010101" pitchFamily="49" charset="-122"/>
              </a:rPr>
              <a:t>为了模拟人类的视觉感知、认知和理解能力，人工智能有一个非常重要的研究内容，那就是计算机视觉。</a:t>
            </a:r>
            <a:endParaRPr lang="en-US" altLang="zh-CN" sz="2400" b="1">
              <a:solidFill>
                <a:srgbClr val="000000"/>
              </a:solidFill>
              <a:latin typeface="黑体" panose="02010609060101010101" pitchFamily="49" charset="-122"/>
              <a:ea typeface="黑体" panose="02010609060101010101" pitchFamily="49" charset="-122"/>
            </a:endParaRPr>
          </a:p>
          <a:p>
            <a:pPr marL="0" indent="0">
              <a:lnSpc>
                <a:spcPct val="160000"/>
              </a:lnSpc>
              <a:buClr>
                <a:srgbClr val="CC0000"/>
              </a:buClr>
              <a:buNone/>
            </a:pPr>
            <a:endParaRPr lang="en-US" altLang="zh-CN" sz="2400" b="1">
              <a:solidFill>
                <a:srgbClr val="000000"/>
              </a:solidFill>
              <a:latin typeface="黑体" panose="02010609060101010101" pitchFamily="49" charset="-122"/>
              <a:ea typeface="黑体" panose="02010609060101010101" pitchFamily="49" charset="-122"/>
            </a:endParaRPr>
          </a:p>
          <a:p>
            <a:pPr marL="0" indent="0">
              <a:lnSpc>
                <a:spcPct val="160000"/>
              </a:lnSpc>
              <a:buClr>
                <a:srgbClr val="CC0000"/>
              </a:buClr>
              <a:buNone/>
            </a:pPr>
            <a:endParaRPr lang="en-US" altLang="zh-CN" sz="2400" b="1">
              <a:solidFill>
                <a:srgbClr val="000000"/>
              </a:solidFill>
              <a:latin typeface="黑体" panose="02010609060101010101" pitchFamily="49" charset="-122"/>
              <a:ea typeface="黑体" panose="02010609060101010101" pitchFamily="49" charset="-122"/>
            </a:endParaRPr>
          </a:p>
          <a:p>
            <a:pPr marL="0" indent="0">
              <a:lnSpc>
                <a:spcPct val="160000"/>
              </a:lnSpc>
              <a:buClr>
                <a:srgbClr val="CC0000"/>
              </a:buClr>
              <a:buNone/>
            </a:pPr>
            <a:endParaRPr lang="zh-CN" altLang="en-US" sz="2400" b="1">
              <a:solidFill>
                <a:srgbClr val="000000"/>
              </a:solidFill>
              <a:latin typeface="黑体" panose="02010609060101010101" pitchFamily="49" charset="-122"/>
              <a:ea typeface="黑体" panose="02010609060101010101" pitchFamily="49" charset="-122"/>
            </a:endParaRPr>
          </a:p>
        </p:txBody>
      </p:sp>
      <p:pic>
        <p:nvPicPr>
          <p:cNvPr id="5" name="图片 4">
            <a:extLst>
              <a:ext uri="{FF2B5EF4-FFF2-40B4-BE49-F238E27FC236}">
                <a16:creationId xmlns:a16="http://schemas.microsoft.com/office/drawing/2014/main" id="{E2A01C10-8029-4A47-B9C3-1733E05108F2}"/>
              </a:ext>
            </a:extLst>
          </p:cNvPr>
          <p:cNvPicPr>
            <a:picLocks noChangeAspect="1"/>
          </p:cNvPicPr>
          <p:nvPr/>
        </p:nvPicPr>
        <p:blipFill>
          <a:blip r:embed="rId2"/>
          <a:stretch>
            <a:fillRect/>
          </a:stretch>
        </p:blipFill>
        <p:spPr>
          <a:xfrm>
            <a:off x="575113" y="2276872"/>
            <a:ext cx="7762875" cy="4248150"/>
          </a:xfrm>
          <a:prstGeom prst="rect">
            <a:avLst/>
          </a:prstGeom>
        </p:spPr>
      </p:pic>
      <p:sp>
        <p:nvSpPr>
          <p:cNvPr id="6" name="文本框 5">
            <a:extLst>
              <a:ext uri="{FF2B5EF4-FFF2-40B4-BE49-F238E27FC236}">
                <a16:creationId xmlns:a16="http://schemas.microsoft.com/office/drawing/2014/main" id="{EFBC5BE1-4DBA-4F4A-9B93-0796F3CF94D7}"/>
              </a:ext>
            </a:extLst>
          </p:cNvPr>
          <p:cNvSpPr txBox="1"/>
          <p:nvPr/>
        </p:nvSpPr>
        <p:spPr>
          <a:xfrm>
            <a:off x="8337988" y="1068755"/>
            <a:ext cx="527709" cy="461665"/>
          </a:xfrm>
          <a:prstGeom prst="rect">
            <a:avLst/>
          </a:prstGeom>
          <a:noFill/>
        </p:spPr>
        <p:txBody>
          <a:bodyPr wrap="none" rtlCol="0">
            <a:spAutoFit/>
          </a:bodyPr>
          <a:lstStyle/>
          <a:p>
            <a:r>
              <a:rPr lang="en-US" sz="2400"/>
              <a:t>76</a:t>
            </a:r>
          </a:p>
        </p:txBody>
      </p:sp>
    </p:spTree>
    <p:extLst>
      <p:ext uri="{BB962C8B-B14F-4D97-AF65-F5344CB8AC3E}">
        <p14:creationId xmlns:p14="http://schemas.microsoft.com/office/powerpoint/2010/main" val="260515750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B0E6CF43-B033-4B1D-9AC6-706417574F98}"/>
              </a:ext>
            </a:extLst>
          </p:cNvPr>
          <p:cNvSpPr txBox="1"/>
          <p:nvPr/>
        </p:nvSpPr>
        <p:spPr>
          <a:xfrm>
            <a:off x="611560" y="116632"/>
            <a:ext cx="4698722" cy="584775"/>
          </a:xfrm>
          <a:prstGeom prst="rect">
            <a:avLst/>
          </a:prstGeom>
          <a:noFill/>
        </p:spPr>
        <p:txBody>
          <a:bodyPr wrap="none" rtlCol="0">
            <a:spAutoFit/>
          </a:bodyPr>
          <a:lstStyle/>
          <a:p>
            <a:r>
              <a:rPr lang="en-US" altLang="zh-CN" sz="3200">
                <a:solidFill>
                  <a:schemeClr val="bg1"/>
                </a:solidFill>
                <a:latin typeface="黑体" panose="02010609060101010101" pitchFamily="49" charset="-122"/>
                <a:ea typeface="黑体" panose="02010609060101010101" pitchFamily="49" charset="-122"/>
              </a:rPr>
              <a:t>1.4 </a:t>
            </a:r>
            <a:r>
              <a:rPr lang="zh-CN" altLang="en-US" sz="3200">
                <a:solidFill>
                  <a:schemeClr val="bg1"/>
                </a:solidFill>
                <a:latin typeface="黑体" panose="02010609060101010101" pitchFamily="49" charset="-122"/>
                <a:ea typeface="黑体" panose="02010609060101010101" pitchFamily="49" charset="-122"/>
              </a:rPr>
              <a:t>人工智能的研究内容</a:t>
            </a:r>
          </a:p>
        </p:txBody>
      </p:sp>
      <p:sp>
        <p:nvSpPr>
          <p:cNvPr id="3" name="Rectangle 3">
            <a:extLst>
              <a:ext uri="{FF2B5EF4-FFF2-40B4-BE49-F238E27FC236}">
                <a16:creationId xmlns:a16="http://schemas.microsoft.com/office/drawing/2014/main" id="{B128C955-B2C6-4FF9-9DE9-2F77059D7894}"/>
              </a:ext>
            </a:extLst>
          </p:cNvPr>
          <p:cNvSpPr txBox="1">
            <a:spLocks noChangeArrowheads="1"/>
          </p:cNvSpPr>
          <p:nvPr/>
        </p:nvSpPr>
        <p:spPr bwMode="auto">
          <a:xfrm>
            <a:off x="277020" y="1077778"/>
            <a:ext cx="8866980" cy="7949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anchor="t" anchorCtr="0" compatLnSpc="1">
            <a:prstTxWarp prst="textNoShape">
              <a:avLst/>
            </a:prstTxWarp>
          </a:bodyPr>
          <a:lstStyle>
            <a:lvl1pPr marL="469900" indent="-469900" algn="l" rtl="0" fontAlgn="base">
              <a:lnSpc>
                <a:spcPct val="120000"/>
              </a:lnSpc>
              <a:spcBef>
                <a:spcPct val="40000"/>
              </a:spcBef>
              <a:spcAft>
                <a:spcPct val="0"/>
              </a:spcAft>
              <a:buClr>
                <a:schemeClr val="accent2"/>
              </a:buClr>
              <a:buFont typeface="Wingdings" panose="05000000000000000000" pitchFamily="2" charset="2"/>
              <a:buChar char="o"/>
              <a:defRPr sz="2800" kern="1200">
                <a:solidFill>
                  <a:schemeClr val="tx1"/>
                </a:solidFill>
                <a:latin typeface="+mn-lt"/>
                <a:ea typeface="+mn-ea"/>
                <a:cs typeface="+mn-cs"/>
              </a:defRPr>
            </a:lvl1pPr>
            <a:lvl2pPr marL="908050" indent="-436563" algn="l" rtl="0" fontAlgn="base">
              <a:spcBef>
                <a:spcPct val="20000"/>
              </a:spcBef>
              <a:spcAft>
                <a:spcPct val="0"/>
              </a:spcAft>
              <a:buClr>
                <a:schemeClr val="accent2"/>
              </a:buClr>
              <a:buFont typeface="Wingdings" panose="05000000000000000000" pitchFamily="2" charset="2"/>
              <a:buChar char="n"/>
              <a:defRPr sz="2600" kern="1200">
                <a:solidFill>
                  <a:schemeClr val="folHlink"/>
                </a:solidFill>
                <a:latin typeface="+mn-lt"/>
                <a:ea typeface="+mn-ea"/>
                <a:cs typeface="+mn-cs"/>
              </a:defRPr>
            </a:lvl2pPr>
            <a:lvl3pPr marL="1304925" indent="-395288" algn="l" rtl="0" fontAlgn="base">
              <a:spcBef>
                <a:spcPct val="20000"/>
              </a:spcBef>
              <a:spcAft>
                <a:spcPct val="0"/>
              </a:spcAft>
              <a:buClr>
                <a:schemeClr val="accent2"/>
              </a:buClr>
              <a:buFont typeface="Wingdings" panose="05000000000000000000" pitchFamily="2" charset="2"/>
              <a:buChar char="o"/>
              <a:defRPr sz="2300" kern="1200">
                <a:solidFill>
                  <a:srgbClr val="009900"/>
                </a:solidFill>
                <a:latin typeface="+mn-lt"/>
                <a:ea typeface="+mn-ea"/>
                <a:cs typeface="+mn-cs"/>
              </a:defRPr>
            </a:lvl3pPr>
            <a:lvl4pPr marL="1693863" indent="-387350" algn="l" rtl="0" fontAlgn="base">
              <a:spcBef>
                <a:spcPct val="20000"/>
              </a:spcBef>
              <a:spcAft>
                <a:spcPct val="0"/>
              </a:spcAft>
              <a:buClr>
                <a:schemeClr val="accent2"/>
              </a:buClr>
              <a:buFont typeface="Wingdings" panose="05000000000000000000" pitchFamily="2" charset="2"/>
              <a:buChar char="n"/>
              <a:defRPr sz="2000" kern="1200">
                <a:solidFill>
                  <a:srgbClr val="0099CC"/>
                </a:solidFill>
                <a:latin typeface="+mn-lt"/>
                <a:ea typeface="+mn-ea"/>
                <a:cs typeface="+mn-cs"/>
              </a:defRPr>
            </a:lvl4pPr>
            <a:lvl5pPr marL="2093913" indent="-398463" algn="l" rtl="0" fontAlgn="base">
              <a:spcBef>
                <a:spcPct val="25000"/>
              </a:spcBef>
              <a:spcAft>
                <a:spcPct val="0"/>
              </a:spcAft>
              <a:buClr>
                <a:schemeClr val="accent2"/>
              </a:buClr>
              <a:buFont typeface="Wingdings" panose="05000000000000000000" pitchFamily="2" charset="2"/>
              <a:buChar char="§"/>
              <a:defRPr sz="2000" kern="1200">
                <a:solidFill>
                  <a:srgbClr val="99CC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60000"/>
              </a:lnSpc>
              <a:buClr>
                <a:srgbClr val="CC0000"/>
              </a:buClr>
              <a:buNone/>
            </a:pPr>
            <a:r>
              <a:rPr lang="zh-CN" altLang="en-US" sz="2400" b="1">
                <a:solidFill>
                  <a:srgbClr val="000000"/>
                </a:solidFill>
                <a:latin typeface="黑体" panose="02010609060101010101" pitchFamily="49" charset="-122"/>
                <a:ea typeface="黑体" panose="02010609060101010101" pitchFamily="49" charset="-122"/>
              </a:rPr>
              <a:t>计算机视觉</a:t>
            </a:r>
          </a:p>
          <a:p>
            <a:pPr marL="0" indent="0">
              <a:lnSpc>
                <a:spcPct val="160000"/>
              </a:lnSpc>
              <a:buClr>
                <a:srgbClr val="CC0000"/>
              </a:buClr>
              <a:buNone/>
            </a:pPr>
            <a:endParaRPr lang="en-US" altLang="zh-CN" sz="2400" b="1">
              <a:solidFill>
                <a:srgbClr val="000000"/>
              </a:solidFill>
              <a:latin typeface="黑体" panose="02010609060101010101" pitchFamily="49" charset="-122"/>
              <a:ea typeface="黑体" panose="02010609060101010101" pitchFamily="49" charset="-122"/>
            </a:endParaRPr>
          </a:p>
          <a:p>
            <a:pPr marL="0" indent="0">
              <a:lnSpc>
                <a:spcPct val="160000"/>
              </a:lnSpc>
              <a:buClr>
                <a:srgbClr val="CC0000"/>
              </a:buClr>
              <a:buNone/>
            </a:pPr>
            <a:endParaRPr lang="en-US" altLang="zh-CN" sz="2400" b="1">
              <a:solidFill>
                <a:srgbClr val="000000"/>
              </a:solidFill>
              <a:latin typeface="黑体" panose="02010609060101010101" pitchFamily="49" charset="-122"/>
              <a:ea typeface="黑体" panose="02010609060101010101" pitchFamily="49" charset="-122"/>
            </a:endParaRPr>
          </a:p>
          <a:p>
            <a:pPr marL="0" indent="0">
              <a:lnSpc>
                <a:spcPct val="160000"/>
              </a:lnSpc>
              <a:buClr>
                <a:srgbClr val="CC0000"/>
              </a:buClr>
              <a:buNone/>
            </a:pPr>
            <a:endParaRPr lang="en-US" altLang="zh-CN" sz="2400" b="1">
              <a:solidFill>
                <a:srgbClr val="000000"/>
              </a:solidFill>
              <a:latin typeface="黑体" panose="02010609060101010101" pitchFamily="49" charset="-122"/>
              <a:ea typeface="黑体" panose="02010609060101010101" pitchFamily="49" charset="-122"/>
            </a:endParaRPr>
          </a:p>
          <a:p>
            <a:pPr marL="0" indent="0">
              <a:lnSpc>
                <a:spcPct val="160000"/>
              </a:lnSpc>
              <a:buClr>
                <a:srgbClr val="CC0000"/>
              </a:buClr>
              <a:buNone/>
            </a:pPr>
            <a:endParaRPr lang="zh-CN" altLang="en-US" sz="2400" b="1">
              <a:solidFill>
                <a:srgbClr val="000000"/>
              </a:solidFill>
              <a:latin typeface="黑体" panose="02010609060101010101" pitchFamily="49" charset="-122"/>
              <a:ea typeface="黑体" panose="02010609060101010101" pitchFamily="49" charset="-122"/>
            </a:endParaRPr>
          </a:p>
        </p:txBody>
      </p:sp>
      <p:pic>
        <p:nvPicPr>
          <p:cNvPr id="6" name="图片 5">
            <a:extLst>
              <a:ext uri="{FF2B5EF4-FFF2-40B4-BE49-F238E27FC236}">
                <a16:creationId xmlns:a16="http://schemas.microsoft.com/office/drawing/2014/main" id="{40D87DD4-1128-4C2F-87AA-FDB152C2712D}"/>
              </a:ext>
            </a:extLst>
          </p:cNvPr>
          <p:cNvPicPr>
            <a:picLocks noChangeAspect="1"/>
          </p:cNvPicPr>
          <p:nvPr/>
        </p:nvPicPr>
        <p:blipFill>
          <a:blip r:embed="rId2"/>
          <a:stretch>
            <a:fillRect/>
          </a:stretch>
        </p:blipFill>
        <p:spPr>
          <a:xfrm>
            <a:off x="971600" y="1845352"/>
            <a:ext cx="6867525" cy="4162425"/>
          </a:xfrm>
          <a:prstGeom prst="rect">
            <a:avLst/>
          </a:prstGeom>
        </p:spPr>
      </p:pic>
      <p:sp>
        <p:nvSpPr>
          <p:cNvPr id="5" name="文本框 4">
            <a:extLst>
              <a:ext uri="{FF2B5EF4-FFF2-40B4-BE49-F238E27FC236}">
                <a16:creationId xmlns:a16="http://schemas.microsoft.com/office/drawing/2014/main" id="{9C0611E8-08EA-4C96-B476-C9718CA01ADD}"/>
              </a:ext>
            </a:extLst>
          </p:cNvPr>
          <p:cNvSpPr txBox="1"/>
          <p:nvPr/>
        </p:nvSpPr>
        <p:spPr>
          <a:xfrm>
            <a:off x="8337988" y="1068755"/>
            <a:ext cx="527709" cy="461665"/>
          </a:xfrm>
          <a:prstGeom prst="rect">
            <a:avLst/>
          </a:prstGeom>
          <a:noFill/>
        </p:spPr>
        <p:txBody>
          <a:bodyPr wrap="none" rtlCol="0">
            <a:spAutoFit/>
          </a:bodyPr>
          <a:lstStyle/>
          <a:p>
            <a:r>
              <a:rPr lang="en-US" sz="2400"/>
              <a:t>77</a:t>
            </a:r>
          </a:p>
        </p:txBody>
      </p:sp>
    </p:spTree>
    <p:extLst>
      <p:ext uri="{BB962C8B-B14F-4D97-AF65-F5344CB8AC3E}">
        <p14:creationId xmlns:p14="http://schemas.microsoft.com/office/powerpoint/2010/main" val="32456134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B0E6CF43-B033-4B1D-9AC6-706417574F98}"/>
              </a:ext>
            </a:extLst>
          </p:cNvPr>
          <p:cNvSpPr txBox="1"/>
          <p:nvPr/>
        </p:nvSpPr>
        <p:spPr>
          <a:xfrm>
            <a:off x="611560" y="116632"/>
            <a:ext cx="4698722" cy="584775"/>
          </a:xfrm>
          <a:prstGeom prst="rect">
            <a:avLst/>
          </a:prstGeom>
          <a:noFill/>
        </p:spPr>
        <p:txBody>
          <a:bodyPr wrap="none" rtlCol="0">
            <a:spAutoFit/>
          </a:bodyPr>
          <a:lstStyle/>
          <a:p>
            <a:r>
              <a:rPr lang="en-US" altLang="zh-CN" sz="3200">
                <a:solidFill>
                  <a:schemeClr val="bg1"/>
                </a:solidFill>
                <a:latin typeface="黑体" panose="02010609060101010101" pitchFamily="49" charset="-122"/>
                <a:ea typeface="黑体" panose="02010609060101010101" pitchFamily="49" charset="-122"/>
              </a:rPr>
              <a:t>1.4 </a:t>
            </a:r>
            <a:r>
              <a:rPr lang="zh-CN" altLang="en-US" sz="3200">
                <a:solidFill>
                  <a:schemeClr val="bg1"/>
                </a:solidFill>
                <a:latin typeface="黑体" panose="02010609060101010101" pitchFamily="49" charset="-122"/>
                <a:ea typeface="黑体" panose="02010609060101010101" pitchFamily="49" charset="-122"/>
              </a:rPr>
              <a:t>人工智能的研究内容</a:t>
            </a:r>
          </a:p>
        </p:txBody>
      </p:sp>
      <p:sp>
        <p:nvSpPr>
          <p:cNvPr id="3" name="Rectangle 3">
            <a:extLst>
              <a:ext uri="{FF2B5EF4-FFF2-40B4-BE49-F238E27FC236}">
                <a16:creationId xmlns:a16="http://schemas.microsoft.com/office/drawing/2014/main" id="{B128C955-B2C6-4FF9-9DE9-2F77059D7894}"/>
              </a:ext>
            </a:extLst>
          </p:cNvPr>
          <p:cNvSpPr txBox="1">
            <a:spLocks noChangeArrowheads="1"/>
          </p:cNvSpPr>
          <p:nvPr/>
        </p:nvSpPr>
        <p:spPr bwMode="auto">
          <a:xfrm>
            <a:off x="138510" y="740551"/>
            <a:ext cx="8866980" cy="7949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anchor="t" anchorCtr="0" compatLnSpc="1">
            <a:prstTxWarp prst="textNoShape">
              <a:avLst/>
            </a:prstTxWarp>
          </a:bodyPr>
          <a:lstStyle>
            <a:lvl1pPr marL="469900" indent="-469900" algn="l" rtl="0" fontAlgn="base">
              <a:lnSpc>
                <a:spcPct val="120000"/>
              </a:lnSpc>
              <a:spcBef>
                <a:spcPct val="40000"/>
              </a:spcBef>
              <a:spcAft>
                <a:spcPct val="0"/>
              </a:spcAft>
              <a:buClr>
                <a:schemeClr val="accent2"/>
              </a:buClr>
              <a:buFont typeface="Wingdings" panose="05000000000000000000" pitchFamily="2" charset="2"/>
              <a:buChar char="o"/>
              <a:defRPr sz="2800" kern="1200">
                <a:solidFill>
                  <a:schemeClr val="tx1"/>
                </a:solidFill>
                <a:latin typeface="+mn-lt"/>
                <a:ea typeface="+mn-ea"/>
                <a:cs typeface="+mn-cs"/>
              </a:defRPr>
            </a:lvl1pPr>
            <a:lvl2pPr marL="908050" indent="-436563" algn="l" rtl="0" fontAlgn="base">
              <a:spcBef>
                <a:spcPct val="20000"/>
              </a:spcBef>
              <a:spcAft>
                <a:spcPct val="0"/>
              </a:spcAft>
              <a:buClr>
                <a:schemeClr val="accent2"/>
              </a:buClr>
              <a:buFont typeface="Wingdings" panose="05000000000000000000" pitchFamily="2" charset="2"/>
              <a:buChar char="n"/>
              <a:defRPr sz="2600" kern="1200">
                <a:solidFill>
                  <a:schemeClr val="folHlink"/>
                </a:solidFill>
                <a:latin typeface="+mn-lt"/>
                <a:ea typeface="+mn-ea"/>
                <a:cs typeface="+mn-cs"/>
              </a:defRPr>
            </a:lvl2pPr>
            <a:lvl3pPr marL="1304925" indent="-395288" algn="l" rtl="0" fontAlgn="base">
              <a:spcBef>
                <a:spcPct val="20000"/>
              </a:spcBef>
              <a:spcAft>
                <a:spcPct val="0"/>
              </a:spcAft>
              <a:buClr>
                <a:schemeClr val="accent2"/>
              </a:buClr>
              <a:buFont typeface="Wingdings" panose="05000000000000000000" pitchFamily="2" charset="2"/>
              <a:buChar char="o"/>
              <a:defRPr sz="2300" kern="1200">
                <a:solidFill>
                  <a:srgbClr val="009900"/>
                </a:solidFill>
                <a:latin typeface="+mn-lt"/>
                <a:ea typeface="+mn-ea"/>
                <a:cs typeface="+mn-cs"/>
              </a:defRPr>
            </a:lvl3pPr>
            <a:lvl4pPr marL="1693863" indent="-387350" algn="l" rtl="0" fontAlgn="base">
              <a:spcBef>
                <a:spcPct val="20000"/>
              </a:spcBef>
              <a:spcAft>
                <a:spcPct val="0"/>
              </a:spcAft>
              <a:buClr>
                <a:schemeClr val="accent2"/>
              </a:buClr>
              <a:buFont typeface="Wingdings" panose="05000000000000000000" pitchFamily="2" charset="2"/>
              <a:buChar char="n"/>
              <a:defRPr sz="2000" kern="1200">
                <a:solidFill>
                  <a:srgbClr val="0099CC"/>
                </a:solidFill>
                <a:latin typeface="+mn-lt"/>
                <a:ea typeface="+mn-ea"/>
                <a:cs typeface="+mn-cs"/>
              </a:defRPr>
            </a:lvl4pPr>
            <a:lvl5pPr marL="2093913" indent="-398463" algn="l" rtl="0" fontAlgn="base">
              <a:spcBef>
                <a:spcPct val="25000"/>
              </a:spcBef>
              <a:spcAft>
                <a:spcPct val="0"/>
              </a:spcAft>
              <a:buClr>
                <a:schemeClr val="accent2"/>
              </a:buClr>
              <a:buFont typeface="Wingdings" panose="05000000000000000000" pitchFamily="2" charset="2"/>
              <a:buChar char="§"/>
              <a:defRPr sz="2000" kern="1200">
                <a:solidFill>
                  <a:srgbClr val="99CC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Clr>
                <a:srgbClr val="CC0000"/>
              </a:buClr>
              <a:buNone/>
            </a:pPr>
            <a:r>
              <a:rPr lang="zh-CN" altLang="en-US" sz="2400" b="1">
                <a:solidFill>
                  <a:srgbClr val="000000"/>
                </a:solidFill>
                <a:latin typeface="黑体" panose="02010609060101010101" pitchFamily="49" charset="-122"/>
                <a:ea typeface="黑体" panose="02010609060101010101" pitchFamily="49" charset="-122"/>
              </a:rPr>
              <a:t>自然语言处理</a:t>
            </a:r>
            <a:r>
              <a:rPr lang="en-US" altLang="zh-CN" sz="2400" b="1">
                <a:solidFill>
                  <a:srgbClr val="000000"/>
                </a:solidFill>
                <a:latin typeface="黑体" panose="02010609060101010101" pitchFamily="49" charset="-122"/>
                <a:ea typeface="黑体" panose="02010609060101010101" pitchFamily="49" charset="-122"/>
              </a:rPr>
              <a:t>(NLP)</a:t>
            </a:r>
          </a:p>
          <a:p>
            <a:pPr marL="0" indent="0">
              <a:lnSpc>
                <a:spcPct val="100000"/>
              </a:lnSpc>
              <a:buClr>
                <a:srgbClr val="CC0000"/>
              </a:buClr>
              <a:buNone/>
            </a:pPr>
            <a:r>
              <a:rPr lang="zh-CN" altLang="en-US" sz="2400" b="1">
                <a:solidFill>
                  <a:srgbClr val="000000"/>
                </a:solidFill>
                <a:latin typeface="黑体" panose="02010609060101010101" pitchFamily="49" charset="-122"/>
                <a:ea typeface="黑体" panose="02010609060101010101" pitchFamily="49" charset="-122"/>
              </a:rPr>
              <a:t>自然语言指的是我们在生活中使用的口头和书面语言，例如汉语、英语等等。自然语言理解是根据一段自然语言的文本，理解给定自然语言的含义，而自然语言生成则正好相反。是根据已有的含义来生成一段自然语言的文本。</a:t>
            </a:r>
            <a:endParaRPr lang="en-US" altLang="zh-CN" sz="2400" b="1">
              <a:solidFill>
                <a:srgbClr val="000000"/>
              </a:solidFill>
              <a:latin typeface="黑体" panose="02010609060101010101" pitchFamily="49" charset="-122"/>
              <a:ea typeface="黑体" panose="02010609060101010101" pitchFamily="49" charset="-122"/>
            </a:endParaRPr>
          </a:p>
          <a:p>
            <a:pPr marL="0" indent="0">
              <a:lnSpc>
                <a:spcPct val="160000"/>
              </a:lnSpc>
              <a:buClr>
                <a:srgbClr val="CC0000"/>
              </a:buClr>
              <a:buNone/>
            </a:pPr>
            <a:endParaRPr lang="en-US" altLang="zh-CN" sz="2400" b="1">
              <a:solidFill>
                <a:srgbClr val="000000"/>
              </a:solidFill>
              <a:latin typeface="黑体" panose="02010609060101010101" pitchFamily="49" charset="-122"/>
              <a:ea typeface="黑体" panose="02010609060101010101" pitchFamily="49" charset="-122"/>
            </a:endParaRPr>
          </a:p>
          <a:p>
            <a:pPr marL="0" indent="0">
              <a:lnSpc>
                <a:spcPct val="160000"/>
              </a:lnSpc>
              <a:buClr>
                <a:srgbClr val="CC0000"/>
              </a:buClr>
              <a:buNone/>
            </a:pPr>
            <a:endParaRPr lang="zh-CN" altLang="en-US" sz="2400" b="1">
              <a:solidFill>
                <a:srgbClr val="000000"/>
              </a:solidFill>
              <a:latin typeface="黑体" panose="02010609060101010101" pitchFamily="49" charset="-122"/>
              <a:ea typeface="黑体" panose="02010609060101010101" pitchFamily="49" charset="-122"/>
            </a:endParaRPr>
          </a:p>
        </p:txBody>
      </p:sp>
      <p:pic>
        <p:nvPicPr>
          <p:cNvPr id="6" name="图片 5">
            <a:extLst>
              <a:ext uri="{FF2B5EF4-FFF2-40B4-BE49-F238E27FC236}">
                <a16:creationId xmlns:a16="http://schemas.microsoft.com/office/drawing/2014/main" id="{647DB5DA-6139-43EC-88A7-AF8E10BF3FD8}"/>
              </a:ext>
            </a:extLst>
          </p:cNvPr>
          <p:cNvPicPr>
            <a:picLocks noChangeAspect="1"/>
          </p:cNvPicPr>
          <p:nvPr/>
        </p:nvPicPr>
        <p:blipFill rotWithShape="1">
          <a:blip r:embed="rId2"/>
          <a:srcRect r="31928"/>
          <a:stretch/>
        </p:blipFill>
        <p:spPr>
          <a:xfrm>
            <a:off x="1619672" y="2768274"/>
            <a:ext cx="6192688" cy="3973094"/>
          </a:xfrm>
          <a:prstGeom prst="rect">
            <a:avLst/>
          </a:prstGeom>
        </p:spPr>
      </p:pic>
      <p:sp>
        <p:nvSpPr>
          <p:cNvPr id="5" name="文本框 4">
            <a:extLst>
              <a:ext uri="{FF2B5EF4-FFF2-40B4-BE49-F238E27FC236}">
                <a16:creationId xmlns:a16="http://schemas.microsoft.com/office/drawing/2014/main" id="{EFDE7C72-5C70-4696-8519-61518483DDAE}"/>
              </a:ext>
            </a:extLst>
          </p:cNvPr>
          <p:cNvSpPr txBox="1"/>
          <p:nvPr/>
        </p:nvSpPr>
        <p:spPr>
          <a:xfrm>
            <a:off x="8337988" y="1068755"/>
            <a:ext cx="527709" cy="461665"/>
          </a:xfrm>
          <a:prstGeom prst="rect">
            <a:avLst/>
          </a:prstGeom>
          <a:noFill/>
        </p:spPr>
        <p:txBody>
          <a:bodyPr wrap="none" rtlCol="0">
            <a:spAutoFit/>
          </a:bodyPr>
          <a:lstStyle/>
          <a:p>
            <a:r>
              <a:rPr lang="en-US" sz="2400"/>
              <a:t>78</a:t>
            </a:r>
          </a:p>
        </p:txBody>
      </p:sp>
    </p:spTree>
    <p:extLst>
      <p:ext uri="{BB962C8B-B14F-4D97-AF65-F5344CB8AC3E}">
        <p14:creationId xmlns:p14="http://schemas.microsoft.com/office/powerpoint/2010/main" val="200695948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B0E6CF43-B033-4B1D-9AC6-706417574F98}"/>
              </a:ext>
            </a:extLst>
          </p:cNvPr>
          <p:cNvSpPr txBox="1"/>
          <p:nvPr/>
        </p:nvSpPr>
        <p:spPr>
          <a:xfrm>
            <a:off x="611560" y="116632"/>
            <a:ext cx="4698722" cy="584775"/>
          </a:xfrm>
          <a:prstGeom prst="rect">
            <a:avLst/>
          </a:prstGeom>
          <a:noFill/>
        </p:spPr>
        <p:txBody>
          <a:bodyPr wrap="none" rtlCol="0">
            <a:spAutoFit/>
          </a:bodyPr>
          <a:lstStyle/>
          <a:p>
            <a:r>
              <a:rPr lang="en-US" altLang="zh-CN" sz="3200">
                <a:solidFill>
                  <a:schemeClr val="bg1"/>
                </a:solidFill>
                <a:latin typeface="黑体" panose="02010609060101010101" pitchFamily="49" charset="-122"/>
                <a:ea typeface="黑体" panose="02010609060101010101" pitchFamily="49" charset="-122"/>
              </a:rPr>
              <a:t>1.4 </a:t>
            </a:r>
            <a:r>
              <a:rPr lang="zh-CN" altLang="en-US" sz="3200">
                <a:solidFill>
                  <a:schemeClr val="bg1"/>
                </a:solidFill>
                <a:latin typeface="黑体" panose="02010609060101010101" pitchFamily="49" charset="-122"/>
                <a:ea typeface="黑体" panose="02010609060101010101" pitchFamily="49" charset="-122"/>
              </a:rPr>
              <a:t>人工智能的研究内容</a:t>
            </a:r>
          </a:p>
        </p:txBody>
      </p:sp>
      <p:sp>
        <p:nvSpPr>
          <p:cNvPr id="3" name="Rectangle 3">
            <a:extLst>
              <a:ext uri="{FF2B5EF4-FFF2-40B4-BE49-F238E27FC236}">
                <a16:creationId xmlns:a16="http://schemas.microsoft.com/office/drawing/2014/main" id="{B128C955-B2C6-4FF9-9DE9-2F77059D7894}"/>
              </a:ext>
            </a:extLst>
          </p:cNvPr>
          <p:cNvSpPr txBox="1">
            <a:spLocks noChangeArrowheads="1"/>
          </p:cNvSpPr>
          <p:nvPr/>
        </p:nvSpPr>
        <p:spPr bwMode="auto">
          <a:xfrm>
            <a:off x="138510" y="836712"/>
            <a:ext cx="8866980" cy="7949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anchor="t" anchorCtr="0" compatLnSpc="1">
            <a:prstTxWarp prst="textNoShape">
              <a:avLst/>
            </a:prstTxWarp>
          </a:bodyPr>
          <a:lstStyle>
            <a:lvl1pPr marL="469900" indent="-469900" algn="l" rtl="0" fontAlgn="base">
              <a:lnSpc>
                <a:spcPct val="120000"/>
              </a:lnSpc>
              <a:spcBef>
                <a:spcPct val="40000"/>
              </a:spcBef>
              <a:spcAft>
                <a:spcPct val="0"/>
              </a:spcAft>
              <a:buClr>
                <a:schemeClr val="accent2"/>
              </a:buClr>
              <a:buFont typeface="Wingdings" panose="05000000000000000000" pitchFamily="2" charset="2"/>
              <a:buChar char="o"/>
              <a:defRPr sz="2800" kern="1200">
                <a:solidFill>
                  <a:schemeClr val="tx1"/>
                </a:solidFill>
                <a:latin typeface="+mn-lt"/>
                <a:ea typeface="+mn-ea"/>
                <a:cs typeface="+mn-cs"/>
              </a:defRPr>
            </a:lvl1pPr>
            <a:lvl2pPr marL="908050" indent="-436563" algn="l" rtl="0" fontAlgn="base">
              <a:spcBef>
                <a:spcPct val="20000"/>
              </a:spcBef>
              <a:spcAft>
                <a:spcPct val="0"/>
              </a:spcAft>
              <a:buClr>
                <a:schemeClr val="accent2"/>
              </a:buClr>
              <a:buFont typeface="Wingdings" panose="05000000000000000000" pitchFamily="2" charset="2"/>
              <a:buChar char="n"/>
              <a:defRPr sz="2600" kern="1200">
                <a:solidFill>
                  <a:schemeClr val="folHlink"/>
                </a:solidFill>
                <a:latin typeface="+mn-lt"/>
                <a:ea typeface="+mn-ea"/>
                <a:cs typeface="+mn-cs"/>
              </a:defRPr>
            </a:lvl2pPr>
            <a:lvl3pPr marL="1304925" indent="-395288" algn="l" rtl="0" fontAlgn="base">
              <a:spcBef>
                <a:spcPct val="20000"/>
              </a:spcBef>
              <a:spcAft>
                <a:spcPct val="0"/>
              </a:spcAft>
              <a:buClr>
                <a:schemeClr val="accent2"/>
              </a:buClr>
              <a:buFont typeface="Wingdings" panose="05000000000000000000" pitchFamily="2" charset="2"/>
              <a:buChar char="o"/>
              <a:defRPr sz="2300" kern="1200">
                <a:solidFill>
                  <a:srgbClr val="009900"/>
                </a:solidFill>
                <a:latin typeface="+mn-lt"/>
                <a:ea typeface="+mn-ea"/>
                <a:cs typeface="+mn-cs"/>
              </a:defRPr>
            </a:lvl3pPr>
            <a:lvl4pPr marL="1693863" indent="-387350" algn="l" rtl="0" fontAlgn="base">
              <a:spcBef>
                <a:spcPct val="20000"/>
              </a:spcBef>
              <a:spcAft>
                <a:spcPct val="0"/>
              </a:spcAft>
              <a:buClr>
                <a:schemeClr val="accent2"/>
              </a:buClr>
              <a:buFont typeface="Wingdings" panose="05000000000000000000" pitchFamily="2" charset="2"/>
              <a:buChar char="n"/>
              <a:defRPr sz="2000" kern="1200">
                <a:solidFill>
                  <a:srgbClr val="0099CC"/>
                </a:solidFill>
                <a:latin typeface="+mn-lt"/>
                <a:ea typeface="+mn-ea"/>
                <a:cs typeface="+mn-cs"/>
              </a:defRPr>
            </a:lvl4pPr>
            <a:lvl5pPr marL="2093913" indent="-398463" algn="l" rtl="0" fontAlgn="base">
              <a:spcBef>
                <a:spcPct val="25000"/>
              </a:spcBef>
              <a:spcAft>
                <a:spcPct val="0"/>
              </a:spcAft>
              <a:buClr>
                <a:schemeClr val="accent2"/>
              </a:buClr>
              <a:buFont typeface="Wingdings" panose="05000000000000000000" pitchFamily="2" charset="2"/>
              <a:buChar char="§"/>
              <a:defRPr sz="2000" kern="1200">
                <a:solidFill>
                  <a:srgbClr val="99CC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Clr>
                <a:srgbClr val="CC0000"/>
              </a:buClr>
              <a:buNone/>
            </a:pPr>
            <a:r>
              <a:rPr lang="zh-CN" altLang="en-US" sz="2400" b="1">
                <a:solidFill>
                  <a:srgbClr val="000000"/>
                </a:solidFill>
                <a:latin typeface="黑体" panose="02010609060101010101" pitchFamily="49" charset="-122"/>
                <a:ea typeface="黑体" panose="02010609060101010101" pitchFamily="49" charset="-122"/>
              </a:rPr>
              <a:t>机器学习（</a:t>
            </a:r>
            <a:r>
              <a:rPr lang="en-US" altLang="zh-CN" sz="2400" b="1">
                <a:solidFill>
                  <a:srgbClr val="000000"/>
                </a:solidFill>
                <a:latin typeface="黑体" panose="02010609060101010101" pitchFamily="49" charset="-122"/>
                <a:ea typeface="黑体" panose="02010609060101010101" pitchFamily="49" charset="-122"/>
              </a:rPr>
              <a:t>ML</a:t>
            </a:r>
            <a:r>
              <a:rPr lang="zh-CN" altLang="en-US" sz="2400" b="1">
                <a:solidFill>
                  <a:srgbClr val="000000"/>
                </a:solidFill>
                <a:latin typeface="黑体" panose="02010609060101010101" pitchFamily="49" charset="-122"/>
                <a:ea typeface="黑体" panose="02010609060101010101" pitchFamily="49" charset="-122"/>
              </a:rPr>
              <a:t>）</a:t>
            </a:r>
            <a:endParaRPr lang="en-US" altLang="zh-CN" sz="2400" b="1">
              <a:solidFill>
                <a:srgbClr val="000000"/>
              </a:solidFill>
              <a:latin typeface="黑体" panose="02010609060101010101" pitchFamily="49" charset="-122"/>
              <a:ea typeface="黑体" panose="02010609060101010101" pitchFamily="49" charset="-122"/>
            </a:endParaRPr>
          </a:p>
          <a:p>
            <a:pPr marL="0" indent="0">
              <a:lnSpc>
                <a:spcPct val="100000"/>
              </a:lnSpc>
              <a:buClr>
                <a:srgbClr val="CC0000"/>
              </a:buClr>
              <a:buNone/>
            </a:pPr>
            <a:r>
              <a:rPr lang="zh-CN" altLang="en-US" sz="2400" b="1">
                <a:solidFill>
                  <a:srgbClr val="000000"/>
                </a:solidFill>
                <a:latin typeface="黑体" panose="02010609060101010101" pitchFamily="49" charset="-122"/>
                <a:ea typeface="黑体" panose="02010609060101010101" pitchFamily="49" charset="-122"/>
              </a:rPr>
              <a:t>为了能够获得人类的视觉听说能力。人工智能主要采用机器学习技术来实现。人工智能、机器学习和深度学习三者之间的关系。</a:t>
            </a:r>
            <a:endParaRPr lang="en-US" altLang="zh-CN" sz="2400" b="1">
              <a:solidFill>
                <a:srgbClr val="000000"/>
              </a:solidFill>
              <a:latin typeface="黑体" panose="02010609060101010101" pitchFamily="49" charset="-122"/>
              <a:ea typeface="黑体" panose="02010609060101010101" pitchFamily="49" charset="-122"/>
            </a:endParaRPr>
          </a:p>
          <a:p>
            <a:pPr marL="0" indent="0">
              <a:lnSpc>
                <a:spcPct val="160000"/>
              </a:lnSpc>
              <a:buClr>
                <a:srgbClr val="CC0000"/>
              </a:buClr>
              <a:buNone/>
            </a:pPr>
            <a:endParaRPr lang="en-US" altLang="zh-CN" sz="2400" b="1">
              <a:solidFill>
                <a:srgbClr val="000000"/>
              </a:solidFill>
              <a:latin typeface="黑体" panose="02010609060101010101" pitchFamily="49" charset="-122"/>
              <a:ea typeface="黑体" panose="02010609060101010101" pitchFamily="49" charset="-122"/>
            </a:endParaRPr>
          </a:p>
          <a:p>
            <a:pPr marL="0" indent="0">
              <a:lnSpc>
                <a:spcPct val="160000"/>
              </a:lnSpc>
              <a:buClr>
                <a:srgbClr val="CC0000"/>
              </a:buClr>
              <a:buNone/>
            </a:pPr>
            <a:endParaRPr lang="zh-CN" altLang="en-US" sz="2400" b="1">
              <a:solidFill>
                <a:srgbClr val="000000"/>
              </a:solidFill>
              <a:latin typeface="黑体" panose="02010609060101010101" pitchFamily="49" charset="-122"/>
              <a:ea typeface="黑体" panose="02010609060101010101" pitchFamily="49" charset="-122"/>
            </a:endParaRPr>
          </a:p>
        </p:txBody>
      </p:sp>
      <p:pic>
        <p:nvPicPr>
          <p:cNvPr id="5" name="图片 4">
            <a:extLst>
              <a:ext uri="{FF2B5EF4-FFF2-40B4-BE49-F238E27FC236}">
                <a16:creationId xmlns:a16="http://schemas.microsoft.com/office/drawing/2014/main" id="{04F8A69B-1AF8-4C16-AEED-7F61587D9202}"/>
              </a:ext>
            </a:extLst>
          </p:cNvPr>
          <p:cNvPicPr>
            <a:picLocks noChangeAspect="1"/>
          </p:cNvPicPr>
          <p:nvPr/>
        </p:nvPicPr>
        <p:blipFill>
          <a:blip r:embed="rId2"/>
          <a:stretch>
            <a:fillRect/>
          </a:stretch>
        </p:blipFill>
        <p:spPr>
          <a:xfrm>
            <a:off x="1475656" y="2132856"/>
            <a:ext cx="5630698" cy="4176464"/>
          </a:xfrm>
          <a:prstGeom prst="rect">
            <a:avLst/>
          </a:prstGeom>
        </p:spPr>
      </p:pic>
      <p:sp>
        <p:nvSpPr>
          <p:cNvPr id="6" name="文本框 5">
            <a:extLst>
              <a:ext uri="{FF2B5EF4-FFF2-40B4-BE49-F238E27FC236}">
                <a16:creationId xmlns:a16="http://schemas.microsoft.com/office/drawing/2014/main" id="{043DCAF6-CE22-4472-B638-5C55DDE7E37F}"/>
              </a:ext>
            </a:extLst>
          </p:cNvPr>
          <p:cNvSpPr txBox="1"/>
          <p:nvPr/>
        </p:nvSpPr>
        <p:spPr>
          <a:xfrm>
            <a:off x="8337988" y="1068755"/>
            <a:ext cx="527709" cy="461665"/>
          </a:xfrm>
          <a:prstGeom prst="rect">
            <a:avLst/>
          </a:prstGeom>
          <a:noFill/>
        </p:spPr>
        <p:txBody>
          <a:bodyPr wrap="none" rtlCol="0">
            <a:spAutoFit/>
          </a:bodyPr>
          <a:lstStyle/>
          <a:p>
            <a:r>
              <a:rPr lang="en-US" sz="2400"/>
              <a:t>79</a:t>
            </a:r>
          </a:p>
        </p:txBody>
      </p:sp>
      <p:sp>
        <p:nvSpPr>
          <p:cNvPr id="7" name="文本框 6">
            <a:extLst>
              <a:ext uri="{FF2B5EF4-FFF2-40B4-BE49-F238E27FC236}">
                <a16:creationId xmlns:a16="http://schemas.microsoft.com/office/drawing/2014/main" id="{949B49A4-8E42-4244-9C22-0F25C6CED744}"/>
              </a:ext>
            </a:extLst>
          </p:cNvPr>
          <p:cNvSpPr txBox="1"/>
          <p:nvPr/>
        </p:nvSpPr>
        <p:spPr>
          <a:xfrm>
            <a:off x="2286000" y="3645024"/>
            <a:ext cx="4572000" cy="369332"/>
          </a:xfrm>
          <a:prstGeom prst="rect">
            <a:avLst/>
          </a:prstGeom>
          <a:noFill/>
        </p:spPr>
        <p:txBody>
          <a:bodyPr wrap="square">
            <a:spAutoFit/>
          </a:bodyPr>
          <a:lstStyle/>
          <a:p>
            <a:r>
              <a:rPr lang="zh-CN" sz="1800">
                <a:effectLst/>
                <a:ea typeface="等线" panose="02010600030101010101" pitchFamily="2" charset="-122"/>
                <a:cs typeface="Arial" panose="020B0604020202020204" pitchFamily="34" charset="0"/>
              </a:rPr>
              <a:t>不断的学习</a:t>
            </a:r>
            <a:endParaRPr lang="en-US"/>
          </a:p>
        </p:txBody>
      </p:sp>
      <p:sp>
        <p:nvSpPr>
          <p:cNvPr id="9" name="文本框 8">
            <a:extLst>
              <a:ext uri="{FF2B5EF4-FFF2-40B4-BE49-F238E27FC236}">
                <a16:creationId xmlns:a16="http://schemas.microsoft.com/office/drawing/2014/main" id="{BB4473E6-792C-4D45-8539-231F5F0E22D4}"/>
              </a:ext>
            </a:extLst>
          </p:cNvPr>
          <p:cNvSpPr txBox="1"/>
          <p:nvPr/>
        </p:nvSpPr>
        <p:spPr>
          <a:xfrm>
            <a:off x="5220072" y="3645024"/>
            <a:ext cx="4572000" cy="369332"/>
          </a:xfrm>
          <a:prstGeom prst="rect">
            <a:avLst/>
          </a:prstGeom>
          <a:noFill/>
        </p:spPr>
        <p:txBody>
          <a:bodyPr wrap="square">
            <a:spAutoFit/>
          </a:bodyPr>
          <a:lstStyle/>
          <a:p>
            <a:r>
              <a:rPr lang="zh-CN" sz="1800">
                <a:effectLst/>
                <a:ea typeface="等线" panose="02010600030101010101" pitchFamily="2" charset="-122"/>
                <a:cs typeface="Arial" panose="020B0604020202020204" pitchFamily="34" charset="0"/>
              </a:rPr>
              <a:t>学习资料</a:t>
            </a:r>
            <a:endParaRPr lang="en-US"/>
          </a:p>
        </p:txBody>
      </p:sp>
    </p:spTree>
    <p:extLst>
      <p:ext uri="{BB962C8B-B14F-4D97-AF65-F5344CB8AC3E}">
        <p14:creationId xmlns:p14="http://schemas.microsoft.com/office/powerpoint/2010/main" val="304851807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B0E6CF43-B033-4B1D-9AC6-706417574F98}"/>
              </a:ext>
            </a:extLst>
          </p:cNvPr>
          <p:cNvSpPr txBox="1"/>
          <p:nvPr/>
        </p:nvSpPr>
        <p:spPr>
          <a:xfrm>
            <a:off x="611560" y="116632"/>
            <a:ext cx="3877985" cy="584775"/>
          </a:xfrm>
          <a:prstGeom prst="rect">
            <a:avLst/>
          </a:prstGeom>
          <a:noFill/>
        </p:spPr>
        <p:txBody>
          <a:bodyPr wrap="none" rtlCol="0">
            <a:spAutoFit/>
          </a:bodyPr>
          <a:lstStyle/>
          <a:p>
            <a:r>
              <a:rPr lang="en-US" altLang="zh-CN" sz="3200">
                <a:solidFill>
                  <a:schemeClr val="bg1"/>
                </a:solidFill>
                <a:latin typeface="黑体" panose="02010609060101010101" pitchFamily="49" charset="-122"/>
                <a:ea typeface="黑体" panose="02010609060101010101" pitchFamily="49" charset="-122"/>
              </a:rPr>
              <a:t>1.5 </a:t>
            </a:r>
            <a:r>
              <a:rPr lang="zh-CN" altLang="en-US" sz="3200">
                <a:solidFill>
                  <a:schemeClr val="bg1"/>
                </a:solidFill>
                <a:latin typeface="黑体" panose="02010609060101010101" pitchFamily="49" charset="-122"/>
                <a:ea typeface="黑体" panose="02010609060101010101" pitchFamily="49" charset="-122"/>
              </a:rPr>
              <a:t>人工智能的应用</a:t>
            </a:r>
            <a:endParaRPr lang="en-US" sz="3200">
              <a:solidFill>
                <a:schemeClr val="bg1"/>
              </a:solidFill>
              <a:latin typeface="黑体" panose="02010609060101010101" pitchFamily="49" charset="-122"/>
              <a:ea typeface="黑体" panose="02010609060101010101" pitchFamily="49" charset="-122"/>
            </a:endParaRPr>
          </a:p>
        </p:txBody>
      </p:sp>
      <p:sp>
        <p:nvSpPr>
          <p:cNvPr id="3" name="Rectangle 3">
            <a:extLst>
              <a:ext uri="{FF2B5EF4-FFF2-40B4-BE49-F238E27FC236}">
                <a16:creationId xmlns:a16="http://schemas.microsoft.com/office/drawing/2014/main" id="{B128C955-B2C6-4FF9-9DE9-2F77059D7894}"/>
              </a:ext>
            </a:extLst>
          </p:cNvPr>
          <p:cNvSpPr txBox="1">
            <a:spLocks noChangeArrowheads="1"/>
          </p:cNvSpPr>
          <p:nvPr/>
        </p:nvSpPr>
        <p:spPr bwMode="auto">
          <a:xfrm>
            <a:off x="467544" y="928092"/>
            <a:ext cx="8866980" cy="7949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anchor="t" anchorCtr="0" compatLnSpc="1">
            <a:prstTxWarp prst="textNoShape">
              <a:avLst/>
            </a:prstTxWarp>
          </a:bodyPr>
          <a:lstStyle>
            <a:lvl1pPr marL="469900" indent="-469900" algn="l" rtl="0" fontAlgn="base">
              <a:lnSpc>
                <a:spcPct val="120000"/>
              </a:lnSpc>
              <a:spcBef>
                <a:spcPct val="40000"/>
              </a:spcBef>
              <a:spcAft>
                <a:spcPct val="0"/>
              </a:spcAft>
              <a:buClr>
                <a:schemeClr val="accent2"/>
              </a:buClr>
              <a:buFont typeface="Wingdings" panose="05000000000000000000" pitchFamily="2" charset="2"/>
              <a:buChar char="o"/>
              <a:defRPr sz="2800" kern="1200">
                <a:solidFill>
                  <a:schemeClr val="tx1"/>
                </a:solidFill>
                <a:latin typeface="+mn-lt"/>
                <a:ea typeface="+mn-ea"/>
                <a:cs typeface="+mn-cs"/>
              </a:defRPr>
            </a:lvl1pPr>
            <a:lvl2pPr marL="908050" indent="-436563" algn="l" rtl="0" fontAlgn="base">
              <a:spcBef>
                <a:spcPct val="20000"/>
              </a:spcBef>
              <a:spcAft>
                <a:spcPct val="0"/>
              </a:spcAft>
              <a:buClr>
                <a:schemeClr val="accent2"/>
              </a:buClr>
              <a:buFont typeface="Wingdings" panose="05000000000000000000" pitchFamily="2" charset="2"/>
              <a:buChar char="n"/>
              <a:defRPr sz="2600" kern="1200">
                <a:solidFill>
                  <a:schemeClr val="folHlink"/>
                </a:solidFill>
                <a:latin typeface="+mn-lt"/>
                <a:ea typeface="+mn-ea"/>
                <a:cs typeface="+mn-cs"/>
              </a:defRPr>
            </a:lvl2pPr>
            <a:lvl3pPr marL="1304925" indent="-395288" algn="l" rtl="0" fontAlgn="base">
              <a:spcBef>
                <a:spcPct val="20000"/>
              </a:spcBef>
              <a:spcAft>
                <a:spcPct val="0"/>
              </a:spcAft>
              <a:buClr>
                <a:schemeClr val="accent2"/>
              </a:buClr>
              <a:buFont typeface="Wingdings" panose="05000000000000000000" pitchFamily="2" charset="2"/>
              <a:buChar char="o"/>
              <a:defRPr sz="2300" kern="1200">
                <a:solidFill>
                  <a:srgbClr val="009900"/>
                </a:solidFill>
                <a:latin typeface="+mn-lt"/>
                <a:ea typeface="+mn-ea"/>
                <a:cs typeface="+mn-cs"/>
              </a:defRPr>
            </a:lvl3pPr>
            <a:lvl4pPr marL="1693863" indent="-387350" algn="l" rtl="0" fontAlgn="base">
              <a:spcBef>
                <a:spcPct val="20000"/>
              </a:spcBef>
              <a:spcAft>
                <a:spcPct val="0"/>
              </a:spcAft>
              <a:buClr>
                <a:schemeClr val="accent2"/>
              </a:buClr>
              <a:buFont typeface="Wingdings" panose="05000000000000000000" pitchFamily="2" charset="2"/>
              <a:buChar char="n"/>
              <a:defRPr sz="2000" kern="1200">
                <a:solidFill>
                  <a:srgbClr val="0099CC"/>
                </a:solidFill>
                <a:latin typeface="+mn-lt"/>
                <a:ea typeface="+mn-ea"/>
                <a:cs typeface="+mn-cs"/>
              </a:defRPr>
            </a:lvl4pPr>
            <a:lvl5pPr marL="2093913" indent="-398463" algn="l" rtl="0" fontAlgn="base">
              <a:spcBef>
                <a:spcPct val="25000"/>
              </a:spcBef>
              <a:spcAft>
                <a:spcPct val="0"/>
              </a:spcAft>
              <a:buClr>
                <a:schemeClr val="accent2"/>
              </a:buClr>
              <a:buFont typeface="Wingdings" panose="05000000000000000000" pitchFamily="2" charset="2"/>
              <a:buChar char="§"/>
              <a:defRPr sz="2000" kern="1200">
                <a:solidFill>
                  <a:srgbClr val="99CC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60000"/>
              </a:lnSpc>
              <a:buClr>
                <a:srgbClr val="CC0000"/>
              </a:buClr>
              <a:buNone/>
            </a:pPr>
            <a:r>
              <a:rPr lang="en-US" altLang="zh-CN" sz="2400" b="1">
                <a:solidFill>
                  <a:srgbClr val="000000"/>
                </a:solidFill>
                <a:latin typeface="黑体" panose="02010609060101010101" pitchFamily="49" charset="-122"/>
                <a:ea typeface="黑体" panose="02010609060101010101" pitchFamily="49" charset="-122"/>
              </a:rPr>
              <a:t>1.5.1 </a:t>
            </a:r>
            <a:r>
              <a:rPr lang="zh-CN" altLang="en-US" sz="2400" b="1">
                <a:solidFill>
                  <a:srgbClr val="000000"/>
                </a:solidFill>
                <a:latin typeface="黑体" panose="02010609060101010101" pitchFamily="49" charset="-122"/>
                <a:ea typeface="黑体" panose="02010609060101010101" pitchFamily="49" charset="-122"/>
              </a:rPr>
              <a:t>医疗</a:t>
            </a:r>
            <a:endParaRPr lang="en-US" altLang="zh-CN" sz="2400" b="1">
              <a:solidFill>
                <a:srgbClr val="000000"/>
              </a:solidFill>
              <a:latin typeface="黑体" panose="02010609060101010101" pitchFamily="49" charset="-122"/>
              <a:ea typeface="黑体" panose="02010609060101010101" pitchFamily="49" charset="-122"/>
            </a:endParaRPr>
          </a:p>
          <a:p>
            <a:pPr marL="0" indent="0">
              <a:lnSpc>
                <a:spcPct val="160000"/>
              </a:lnSpc>
              <a:buClr>
                <a:srgbClr val="CC0000"/>
              </a:buClr>
              <a:buNone/>
            </a:pPr>
            <a:endParaRPr lang="en-US" altLang="zh-CN" sz="2400" b="1">
              <a:solidFill>
                <a:srgbClr val="000000"/>
              </a:solidFill>
              <a:latin typeface="黑体" panose="02010609060101010101" pitchFamily="49" charset="-122"/>
              <a:ea typeface="黑体" panose="02010609060101010101" pitchFamily="49" charset="-122"/>
            </a:endParaRPr>
          </a:p>
          <a:p>
            <a:pPr marL="0" indent="0">
              <a:lnSpc>
                <a:spcPct val="160000"/>
              </a:lnSpc>
              <a:buClr>
                <a:srgbClr val="CC0000"/>
              </a:buClr>
              <a:buNone/>
            </a:pPr>
            <a:endParaRPr lang="en-US" altLang="zh-CN" sz="2400" b="1">
              <a:solidFill>
                <a:srgbClr val="000000"/>
              </a:solidFill>
              <a:latin typeface="黑体" panose="02010609060101010101" pitchFamily="49" charset="-122"/>
              <a:ea typeface="黑体" panose="02010609060101010101" pitchFamily="49" charset="-122"/>
            </a:endParaRPr>
          </a:p>
          <a:p>
            <a:pPr marL="0" indent="0">
              <a:lnSpc>
                <a:spcPct val="160000"/>
              </a:lnSpc>
              <a:buClr>
                <a:srgbClr val="CC0000"/>
              </a:buClr>
              <a:buNone/>
            </a:pPr>
            <a:endParaRPr lang="en-US" altLang="zh-CN" sz="2400" b="1">
              <a:solidFill>
                <a:srgbClr val="000000"/>
              </a:solidFill>
              <a:latin typeface="黑体" panose="02010609060101010101" pitchFamily="49" charset="-122"/>
              <a:ea typeface="黑体" panose="02010609060101010101" pitchFamily="49" charset="-122"/>
            </a:endParaRPr>
          </a:p>
          <a:p>
            <a:pPr marL="0" indent="0">
              <a:lnSpc>
                <a:spcPct val="160000"/>
              </a:lnSpc>
              <a:buClr>
                <a:srgbClr val="CC0000"/>
              </a:buClr>
              <a:buNone/>
            </a:pPr>
            <a:endParaRPr lang="zh-CN" altLang="en-US" sz="2400" b="1">
              <a:solidFill>
                <a:srgbClr val="000000"/>
              </a:solidFill>
              <a:latin typeface="黑体" panose="02010609060101010101" pitchFamily="49" charset="-122"/>
              <a:ea typeface="黑体" panose="02010609060101010101" pitchFamily="49" charset="-122"/>
            </a:endParaRPr>
          </a:p>
        </p:txBody>
      </p:sp>
      <p:pic>
        <p:nvPicPr>
          <p:cNvPr id="5" name="图片 4">
            <a:extLst>
              <a:ext uri="{FF2B5EF4-FFF2-40B4-BE49-F238E27FC236}">
                <a16:creationId xmlns:a16="http://schemas.microsoft.com/office/drawing/2014/main" id="{1B831AC8-E509-41CA-A96E-EDDD63AA1B81}"/>
              </a:ext>
            </a:extLst>
          </p:cNvPr>
          <p:cNvPicPr>
            <a:picLocks noChangeAspect="1"/>
          </p:cNvPicPr>
          <p:nvPr/>
        </p:nvPicPr>
        <p:blipFill>
          <a:blip r:embed="rId2"/>
          <a:stretch>
            <a:fillRect/>
          </a:stretch>
        </p:blipFill>
        <p:spPr>
          <a:xfrm>
            <a:off x="774425" y="1674538"/>
            <a:ext cx="7595150" cy="4431336"/>
          </a:xfrm>
          <a:prstGeom prst="rect">
            <a:avLst/>
          </a:prstGeom>
        </p:spPr>
      </p:pic>
      <p:sp>
        <p:nvSpPr>
          <p:cNvPr id="6" name="文本框 5">
            <a:extLst>
              <a:ext uri="{FF2B5EF4-FFF2-40B4-BE49-F238E27FC236}">
                <a16:creationId xmlns:a16="http://schemas.microsoft.com/office/drawing/2014/main" id="{D6055533-49F1-4F76-B0F8-5C5CCCF48BC4}"/>
              </a:ext>
            </a:extLst>
          </p:cNvPr>
          <p:cNvSpPr txBox="1"/>
          <p:nvPr/>
        </p:nvSpPr>
        <p:spPr>
          <a:xfrm>
            <a:off x="8337988" y="1068755"/>
            <a:ext cx="527709" cy="461665"/>
          </a:xfrm>
          <a:prstGeom prst="rect">
            <a:avLst/>
          </a:prstGeom>
          <a:noFill/>
        </p:spPr>
        <p:txBody>
          <a:bodyPr wrap="none" rtlCol="0">
            <a:spAutoFit/>
          </a:bodyPr>
          <a:lstStyle/>
          <a:p>
            <a:r>
              <a:rPr lang="en-US" sz="2400"/>
              <a:t>82</a:t>
            </a:r>
          </a:p>
        </p:txBody>
      </p:sp>
    </p:spTree>
    <p:extLst>
      <p:ext uri="{BB962C8B-B14F-4D97-AF65-F5344CB8AC3E}">
        <p14:creationId xmlns:p14="http://schemas.microsoft.com/office/powerpoint/2010/main" val="7948040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B0E6CF43-B033-4B1D-9AC6-706417574F98}"/>
              </a:ext>
            </a:extLst>
          </p:cNvPr>
          <p:cNvSpPr txBox="1"/>
          <p:nvPr/>
        </p:nvSpPr>
        <p:spPr>
          <a:xfrm>
            <a:off x="1187624" y="116632"/>
            <a:ext cx="3877985" cy="1077218"/>
          </a:xfrm>
          <a:prstGeom prst="rect">
            <a:avLst/>
          </a:prstGeom>
          <a:noFill/>
        </p:spPr>
        <p:txBody>
          <a:bodyPr wrap="none" rtlCol="0">
            <a:spAutoFit/>
          </a:bodyPr>
          <a:lstStyle/>
          <a:p>
            <a:r>
              <a:rPr lang="en-US" altLang="zh-CN" sz="3200">
                <a:solidFill>
                  <a:schemeClr val="bg1"/>
                </a:solidFill>
                <a:latin typeface="黑体" panose="02010609060101010101" pitchFamily="49" charset="-122"/>
                <a:ea typeface="黑体" panose="02010609060101010101" pitchFamily="49" charset="-122"/>
              </a:rPr>
              <a:t>1.1 </a:t>
            </a:r>
            <a:r>
              <a:rPr lang="zh-CN" altLang="en-US" sz="3200">
                <a:solidFill>
                  <a:schemeClr val="bg1"/>
                </a:solidFill>
                <a:latin typeface="黑体" panose="02010609060101010101" pitchFamily="49" charset="-122"/>
                <a:ea typeface="黑体" panose="02010609060101010101" pitchFamily="49" charset="-122"/>
              </a:rPr>
              <a:t>人工智能的概念</a:t>
            </a:r>
          </a:p>
          <a:p>
            <a:endParaRPr lang="en-US" sz="3200">
              <a:solidFill>
                <a:schemeClr val="bg1"/>
              </a:solidFill>
              <a:latin typeface="黑体" panose="02010609060101010101" pitchFamily="49" charset="-122"/>
              <a:ea typeface="黑体" panose="02010609060101010101" pitchFamily="49" charset="-122"/>
            </a:endParaRPr>
          </a:p>
        </p:txBody>
      </p:sp>
      <p:sp>
        <p:nvSpPr>
          <p:cNvPr id="3" name="Rectangle 3">
            <a:extLst>
              <a:ext uri="{FF2B5EF4-FFF2-40B4-BE49-F238E27FC236}">
                <a16:creationId xmlns:a16="http://schemas.microsoft.com/office/drawing/2014/main" id="{B128C955-B2C6-4FF9-9DE9-2F77059D7894}"/>
              </a:ext>
            </a:extLst>
          </p:cNvPr>
          <p:cNvSpPr txBox="1">
            <a:spLocks noChangeArrowheads="1"/>
          </p:cNvSpPr>
          <p:nvPr/>
        </p:nvSpPr>
        <p:spPr bwMode="auto">
          <a:xfrm>
            <a:off x="323528" y="1079577"/>
            <a:ext cx="4841081" cy="7949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anchor="t" anchorCtr="0" compatLnSpc="1">
            <a:prstTxWarp prst="textNoShape">
              <a:avLst/>
            </a:prstTxWarp>
          </a:bodyPr>
          <a:lstStyle>
            <a:lvl1pPr marL="469900" indent="-469900" algn="l" rtl="0" fontAlgn="base">
              <a:lnSpc>
                <a:spcPct val="120000"/>
              </a:lnSpc>
              <a:spcBef>
                <a:spcPct val="40000"/>
              </a:spcBef>
              <a:spcAft>
                <a:spcPct val="0"/>
              </a:spcAft>
              <a:buClr>
                <a:schemeClr val="accent2"/>
              </a:buClr>
              <a:buFont typeface="Wingdings" panose="05000000000000000000" pitchFamily="2" charset="2"/>
              <a:buChar char="o"/>
              <a:defRPr sz="2800" kern="1200">
                <a:solidFill>
                  <a:schemeClr val="tx1"/>
                </a:solidFill>
                <a:latin typeface="+mn-lt"/>
                <a:ea typeface="+mn-ea"/>
                <a:cs typeface="+mn-cs"/>
              </a:defRPr>
            </a:lvl1pPr>
            <a:lvl2pPr marL="908050" indent="-436563" algn="l" rtl="0" fontAlgn="base">
              <a:spcBef>
                <a:spcPct val="20000"/>
              </a:spcBef>
              <a:spcAft>
                <a:spcPct val="0"/>
              </a:spcAft>
              <a:buClr>
                <a:schemeClr val="accent2"/>
              </a:buClr>
              <a:buFont typeface="Wingdings" panose="05000000000000000000" pitchFamily="2" charset="2"/>
              <a:buChar char="n"/>
              <a:defRPr sz="2600" kern="1200">
                <a:solidFill>
                  <a:schemeClr val="folHlink"/>
                </a:solidFill>
                <a:latin typeface="+mn-lt"/>
                <a:ea typeface="+mn-ea"/>
                <a:cs typeface="+mn-cs"/>
              </a:defRPr>
            </a:lvl2pPr>
            <a:lvl3pPr marL="1304925" indent="-395288" algn="l" rtl="0" fontAlgn="base">
              <a:spcBef>
                <a:spcPct val="20000"/>
              </a:spcBef>
              <a:spcAft>
                <a:spcPct val="0"/>
              </a:spcAft>
              <a:buClr>
                <a:schemeClr val="accent2"/>
              </a:buClr>
              <a:buFont typeface="Wingdings" panose="05000000000000000000" pitchFamily="2" charset="2"/>
              <a:buChar char="o"/>
              <a:defRPr sz="2300" kern="1200">
                <a:solidFill>
                  <a:srgbClr val="009900"/>
                </a:solidFill>
                <a:latin typeface="+mn-lt"/>
                <a:ea typeface="+mn-ea"/>
                <a:cs typeface="+mn-cs"/>
              </a:defRPr>
            </a:lvl3pPr>
            <a:lvl4pPr marL="1693863" indent="-387350" algn="l" rtl="0" fontAlgn="base">
              <a:spcBef>
                <a:spcPct val="20000"/>
              </a:spcBef>
              <a:spcAft>
                <a:spcPct val="0"/>
              </a:spcAft>
              <a:buClr>
                <a:schemeClr val="accent2"/>
              </a:buClr>
              <a:buFont typeface="Wingdings" panose="05000000000000000000" pitchFamily="2" charset="2"/>
              <a:buChar char="n"/>
              <a:defRPr sz="2000" kern="1200">
                <a:solidFill>
                  <a:srgbClr val="0099CC"/>
                </a:solidFill>
                <a:latin typeface="+mn-lt"/>
                <a:ea typeface="+mn-ea"/>
                <a:cs typeface="+mn-cs"/>
              </a:defRPr>
            </a:lvl4pPr>
            <a:lvl5pPr marL="2093913" indent="-398463" algn="l" rtl="0" fontAlgn="base">
              <a:spcBef>
                <a:spcPct val="25000"/>
              </a:spcBef>
              <a:spcAft>
                <a:spcPct val="0"/>
              </a:spcAft>
              <a:buClr>
                <a:schemeClr val="accent2"/>
              </a:buClr>
              <a:buFont typeface="Wingdings" panose="05000000000000000000" pitchFamily="2" charset="2"/>
              <a:buChar char="§"/>
              <a:defRPr sz="2000" kern="1200">
                <a:solidFill>
                  <a:srgbClr val="99CC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60000"/>
              </a:lnSpc>
              <a:buClr>
                <a:srgbClr val="CC0000"/>
              </a:buClr>
              <a:buNone/>
            </a:pPr>
            <a:r>
              <a:rPr lang="en-US" altLang="zh-CN" sz="2400" b="1">
                <a:solidFill>
                  <a:srgbClr val="000000"/>
                </a:solidFill>
                <a:latin typeface="黑体" panose="02010609060101010101" pitchFamily="49" charset="-122"/>
                <a:ea typeface="黑体" panose="02010609060101010101" pitchFamily="49" charset="-122"/>
              </a:rPr>
              <a:t>1.1.2 </a:t>
            </a:r>
            <a:r>
              <a:rPr lang="zh-CN" altLang="en-US" sz="2400" b="1">
                <a:solidFill>
                  <a:srgbClr val="000000"/>
                </a:solidFill>
                <a:latin typeface="黑体" panose="02010609060101010101" pitchFamily="49" charset="-122"/>
                <a:ea typeface="黑体" panose="02010609060101010101" pitchFamily="49" charset="-122"/>
              </a:rPr>
              <a:t>人工智能的研究内容</a:t>
            </a:r>
            <a:endParaRPr lang="en-US" altLang="zh-CN" sz="2400" b="1">
              <a:solidFill>
                <a:srgbClr val="000000"/>
              </a:solidFill>
              <a:latin typeface="黑体" panose="02010609060101010101" pitchFamily="49" charset="-122"/>
              <a:ea typeface="黑体" panose="02010609060101010101" pitchFamily="49" charset="-122"/>
            </a:endParaRPr>
          </a:p>
          <a:p>
            <a:pPr marL="0" indent="0">
              <a:lnSpc>
                <a:spcPct val="160000"/>
              </a:lnSpc>
              <a:buClr>
                <a:srgbClr val="CC0000"/>
              </a:buClr>
              <a:buNone/>
            </a:pPr>
            <a:endParaRPr lang="zh-CN" altLang="en-US" sz="2400" b="1">
              <a:solidFill>
                <a:srgbClr val="000000"/>
              </a:solidFill>
              <a:latin typeface="黑体" panose="02010609060101010101" pitchFamily="49" charset="-122"/>
              <a:ea typeface="黑体" panose="02010609060101010101" pitchFamily="49" charset="-122"/>
            </a:endParaRPr>
          </a:p>
        </p:txBody>
      </p:sp>
      <p:pic>
        <p:nvPicPr>
          <p:cNvPr id="5" name="图片 4">
            <a:extLst>
              <a:ext uri="{FF2B5EF4-FFF2-40B4-BE49-F238E27FC236}">
                <a16:creationId xmlns:a16="http://schemas.microsoft.com/office/drawing/2014/main" id="{B221D142-CA85-424A-A043-9C1EF3BB3098}"/>
              </a:ext>
            </a:extLst>
          </p:cNvPr>
          <p:cNvPicPr>
            <a:picLocks noChangeAspect="1"/>
          </p:cNvPicPr>
          <p:nvPr/>
        </p:nvPicPr>
        <p:blipFill rotWithShape="1">
          <a:blip r:embed="rId2"/>
          <a:srcRect r="55274"/>
          <a:stretch/>
        </p:blipFill>
        <p:spPr>
          <a:xfrm>
            <a:off x="467544" y="1874567"/>
            <a:ext cx="3619048" cy="4074714"/>
          </a:xfrm>
          <a:prstGeom prst="rect">
            <a:avLst/>
          </a:prstGeom>
        </p:spPr>
      </p:pic>
      <p:pic>
        <p:nvPicPr>
          <p:cNvPr id="7" name="图片 6">
            <a:extLst>
              <a:ext uri="{FF2B5EF4-FFF2-40B4-BE49-F238E27FC236}">
                <a16:creationId xmlns:a16="http://schemas.microsoft.com/office/drawing/2014/main" id="{328C4F13-3853-4342-90D2-87849AFA53F6}"/>
              </a:ext>
            </a:extLst>
          </p:cNvPr>
          <p:cNvPicPr>
            <a:picLocks noChangeAspect="1"/>
          </p:cNvPicPr>
          <p:nvPr/>
        </p:nvPicPr>
        <p:blipFill>
          <a:blip r:embed="rId3"/>
          <a:stretch>
            <a:fillRect/>
          </a:stretch>
        </p:blipFill>
        <p:spPr>
          <a:xfrm>
            <a:off x="4535093" y="3302890"/>
            <a:ext cx="3619048" cy="2971429"/>
          </a:xfrm>
          <a:prstGeom prst="rect">
            <a:avLst/>
          </a:prstGeom>
        </p:spPr>
      </p:pic>
      <p:pic>
        <p:nvPicPr>
          <p:cNvPr id="9" name="图片 8">
            <a:extLst>
              <a:ext uri="{FF2B5EF4-FFF2-40B4-BE49-F238E27FC236}">
                <a16:creationId xmlns:a16="http://schemas.microsoft.com/office/drawing/2014/main" id="{E906E811-64CF-4BCA-A03C-DBB84B07BC51}"/>
              </a:ext>
            </a:extLst>
          </p:cNvPr>
          <p:cNvPicPr>
            <a:picLocks noChangeAspect="1"/>
          </p:cNvPicPr>
          <p:nvPr/>
        </p:nvPicPr>
        <p:blipFill>
          <a:blip r:embed="rId4"/>
          <a:stretch>
            <a:fillRect/>
          </a:stretch>
        </p:blipFill>
        <p:spPr>
          <a:xfrm>
            <a:off x="4401683" y="921938"/>
            <a:ext cx="3561905" cy="2380952"/>
          </a:xfrm>
          <a:prstGeom prst="rect">
            <a:avLst/>
          </a:prstGeom>
        </p:spPr>
      </p:pic>
      <p:sp>
        <p:nvSpPr>
          <p:cNvPr id="4" name="文本框 3">
            <a:extLst>
              <a:ext uri="{FF2B5EF4-FFF2-40B4-BE49-F238E27FC236}">
                <a16:creationId xmlns:a16="http://schemas.microsoft.com/office/drawing/2014/main" id="{C3AB87DF-6978-41BE-8F87-0BF63D90D8B2}"/>
              </a:ext>
            </a:extLst>
          </p:cNvPr>
          <p:cNvSpPr txBox="1"/>
          <p:nvPr/>
        </p:nvSpPr>
        <p:spPr>
          <a:xfrm>
            <a:off x="5652120" y="2933558"/>
            <a:ext cx="3647152" cy="369332"/>
          </a:xfrm>
          <a:prstGeom prst="rect">
            <a:avLst/>
          </a:prstGeom>
          <a:noFill/>
        </p:spPr>
        <p:txBody>
          <a:bodyPr wrap="none" rtlCol="0">
            <a:spAutoFit/>
          </a:bodyPr>
          <a:lstStyle/>
          <a:p>
            <a:r>
              <a:rPr lang="zh-CN" altLang="en-US"/>
              <a:t>（人工神经网络和深度学习技术）</a:t>
            </a:r>
            <a:endParaRPr lang="en-US"/>
          </a:p>
        </p:txBody>
      </p:sp>
      <p:sp>
        <p:nvSpPr>
          <p:cNvPr id="6" name="文本框 5">
            <a:extLst>
              <a:ext uri="{FF2B5EF4-FFF2-40B4-BE49-F238E27FC236}">
                <a16:creationId xmlns:a16="http://schemas.microsoft.com/office/drawing/2014/main" id="{5E56B674-A232-4538-A9EF-AB3999B7A21F}"/>
              </a:ext>
            </a:extLst>
          </p:cNvPr>
          <p:cNvSpPr txBox="1"/>
          <p:nvPr/>
        </p:nvSpPr>
        <p:spPr>
          <a:xfrm>
            <a:off x="6344617" y="4350708"/>
            <a:ext cx="2954655" cy="369332"/>
          </a:xfrm>
          <a:prstGeom prst="rect">
            <a:avLst/>
          </a:prstGeom>
          <a:noFill/>
        </p:spPr>
        <p:txBody>
          <a:bodyPr wrap="none" rtlCol="0">
            <a:spAutoFit/>
          </a:bodyPr>
          <a:lstStyle/>
          <a:p>
            <a:r>
              <a:rPr lang="zh-CN" altLang="en-US"/>
              <a:t>（机器学习技术迅猛发展）</a:t>
            </a:r>
            <a:endParaRPr lang="en-US"/>
          </a:p>
        </p:txBody>
      </p:sp>
      <p:sp>
        <p:nvSpPr>
          <p:cNvPr id="10" name="文本框 9">
            <a:extLst>
              <a:ext uri="{FF2B5EF4-FFF2-40B4-BE49-F238E27FC236}">
                <a16:creationId xmlns:a16="http://schemas.microsoft.com/office/drawing/2014/main" id="{C76002BC-E328-4894-A524-FFF8F3FDDD8F}"/>
              </a:ext>
            </a:extLst>
          </p:cNvPr>
          <p:cNvSpPr txBox="1"/>
          <p:nvPr/>
        </p:nvSpPr>
        <p:spPr>
          <a:xfrm>
            <a:off x="8464284" y="963017"/>
            <a:ext cx="356188" cy="461665"/>
          </a:xfrm>
          <a:prstGeom prst="rect">
            <a:avLst/>
          </a:prstGeom>
          <a:noFill/>
        </p:spPr>
        <p:txBody>
          <a:bodyPr wrap="none" rtlCol="0">
            <a:spAutoFit/>
          </a:bodyPr>
          <a:lstStyle/>
          <a:p>
            <a:r>
              <a:rPr lang="en-US" sz="2400"/>
              <a:t>8</a:t>
            </a:r>
          </a:p>
        </p:txBody>
      </p:sp>
    </p:spTree>
    <p:extLst>
      <p:ext uri="{BB962C8B-B14F-4D97-AF65-F5344CB8AC3E}">
        <p14:creationId xmlns:p14="http://schemas.microsoft.com/office/powerpoint/2010/main" val="417179785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B0E6CF43-B033-4B1D-9AC6-706417574F98}"/>
              </a:ext>
            </a:extLst>
          </p:cNvPr>
          <p:cNvSpPr txBox="1"/>
          <p:nvPr/>
        </p:nvSpPr>
        <p:spPr>
          <a:xfrm>
            <a:off x="611560" y="116632"/>
            <a:ext cx="3877985" cy="584775"/>
          </a:xfrm>
          <a:prstGeom prst="rect">
            <a:avLst/>
          </a:prstGeom>
          <a:noFill/>
        </p:spPr>
        <p:txBody>
          <a:bodyPr wrap="none" rtlCol="0">
            <a:spAutoFit/>
          </a:bodyPr>
          <a:lstStyle/>
          <a:p>
            <a:r>
              <a:rPr lang="en-US" altLang="zh-CN" sz="3200">
                <a:solidFill>
                  <a:schemeClr val="bg1"/>
                </a:solidFill>
                <a:latin typeface="黑体" panose="02010609060101010101" pitchFamily="49" charset="-122"/>
                <a:ea typeface="黑体" panose="02010609060101010101" pitchFamily="49" charset="-122"/>
              </a:rPr>
              <a:t>1.5 </a:t>
            </a:r>
            <a:r>
              <a:rPr lang="zh-CN" altLang="en-US" sz="3200">
                <a:solidFill>
                  <a:schemeClr val="bg1"/>
                </a:solidFill>
                <a:latin typeface="黑体" panose="02010609060101010101" pitchFamily="49" charset="-122"/>
                <a:ea typeface="黑体" panose="02010609060101010101" pitchFamily="49" charset="-122"/>
              </a:rPr>
              <a:t>人工智能的应用</a:t>
            </a:r>
            <a:endParaRPr lang="en-US" sz="3200">
              <a:solidFill>
                <a:schemeClr val="bg1"/>
              </a:solidFill>
              <a:latin typeface="黑体" panose="02010609060101010101" pitchFamily="49" charset="-122"/>
              <a:ea typeface="黑体" panose="02010609060101010101" pitchFamily="49" charset="-122"/>
            </a:endParaRPr>
          </a:p>
        </p:txBody>
      </p:sp>
      <p:sp>
        <p:nvSpPr>
          <p:cNvPr id="3" name="Rectangle 3">
            <a:extLst>
              <a:ext uri="{FF2B5EF4-FFF2-40B4-BE49-F238E27FC236}">
                <a16:creationId xmlns:a16="http://schemas.microsoft.com/office/drawing/2014/main" id="{B128C955-B2C6-4FF9-9DE9-2F77059D7894}"/>
              </a:ext>
            </a:extLst>
          </p:cNvPr>
          <p:cNvSpPr txBox="1">
            <a:spLocks noChangeArrowheads="1"/>
          </p:cNvSpPr>
          <p:nvPr/>
        </p:nvSpPr>
        <p:spPr bwMode="auto">
          <a:xfrm>
            <a:off x="277020" y="1052736"/>
            <a:ext cx="8866980" cy="7949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anchor="t" anchorCtr="0" compatLnSpc="1">
            <a:prstTxWarp prst="textNoShape">
              <a:avLst/>
            </a:prstTxWarp>
          </a:bodyPr>
          <a:lstStyle>
            <a:lvl1pPr marL="469900" indent="-469900" algn="l" rtl="0" fontAlgn="base">
              <a:lnSpc>
                <a:spcPct val="120000"/>
              </a:lnSpc>
              <a:spcBef>
                <a:spcPct val="40000"/>
              </a:spcBef>
              <a:spcAft>
                <a:spcPct val="0"/>
              </a:spcAft>
              <a:buClr>
                <a:schemeClr val="accent2"/>
              </a:buClr>
              <a:buFont typeface="Wingdings" panose="05000000000000000000" pitchFamily="2" charset="2"/>
              <a:buChar char="o"/>
              <a:defRPr sz="2800" kern="1200">
                <a:solidFill>
                  <a:schemeClr val="tx1"/>
                </a:solidFill>
                <a:latin typeface="+mn-lt"/>
                <a:ea typeface="+mn-ea"/>
                <a:cs typeface="+mn-cs"/>
              </a:defRPr>
            </a:lvl1pPr>
            <a:lvl2pPr marL="908050" indent="-436563" algn="l" rtl="0" fontAlgn="base">
              <a:spcBef>
                <a:spcPct val="20000"/>
              </a:spcBef>
              <a:spcAft>
                <a:spcPct val="0"/>
              </a:spcAft>
              <a:buClr>
                <a:schemeClr val="accent2"/>
              </a:buClr>
              <a:buFont typeface="Wingdings" panose="05000000000000000000" pitchFamily="2" charset="2"/>
              <a:buChar char="n"/>
              <a:defRPr sz="2600" kern="1200">
                <a:solidFill>
                  <a:schemeClr val="folHlink"/>
                </a:solidFill>
                <a:latin typeface="+mn-lt"/>
                <a:ea typeface="+mn-ea"/>
                <a:cs typeface="+mn-cs"/>
              </a:defRPr>
            </a:lvl2pPr>
            <a:lvl3pPr marL="1304925" indent="-395288" algn="l" rtl="0" fontAlgn="base">
              <a:spcBef>
                <a:spcPct val="20000"/>
              </a:spcBef>
              <a:spcAft>
                <a:spcPct val="0"/>
              </a:spcAft>
              <a:buClr>
                <a:schemeClr val="accent2"/>
              </a:buClr>
              <a:buFont typeface="Wingdings" panose="05000000000000000000" pitchFamily="2" charset="2"/>
              <a:buChar char="o"/>
              <a:defRPr sz="2300" kern="1200">
                <a:solidFill>
                  <a:srgbClr val="009900"/>
                </a:solidFill>
                <a:latin typeface="+mn-lt"/>
                <a:ea typeface="+mn-ea"/>
                <a:cs typeface="+mn-cs"/>
              </a:defRPr>
            </a:lvl3pPr>
            <a:lvl4pPr marL="1693863" indent="-387350" algn="l" rtl="0" fontAlgn="base">
              <a:spcBef>
                <a:spcPct val="20000"/>
              </a:spcBef>
              <a:spcAft>
                <a:spcPct val="0"/>
              </a:spcAft>
              <a:buClr>
                <a:schemeClr val="accent2"/>
              </a:buClr>
              <a:buFont typeface="Wingdings" panose="05000000000000000000" pitchFamily="2" charset="2"/>
              <a:buChar char="n"/>
              <a:defRPr sz="2000" kern="1200">
                <a:solidFill>
                  <a:srgbClr val="0099CC"/>
                </a:solidFill>
                <a:latin typeface="+mn-lt"/>
                <a:ea typeface="+mn-ea"/>
                <a:cs typeface="+mn-cs"/>
              </a:defRPr>
            </a:lvl4pPr>
            <a:lvl5pPr marL="2093913" indent="-398463" algn="l" rtl="0" fontAlgn="base">
              <a:spcBef>
                <a:spcPct val="25000"/>
              </a:spcBef>
              <a:spcAft>
                <a:spcPct val="0"/>
              </a:spcAft>
              <a:buClr>
                <a:schemeClr val="accent2"/>
              </a:buClr>
              <a:buFont typeface="Wingdings" panose="05000000000000000000" pitchFamily="2" charset="2"/>
              <a:buChar char="§"/>
              <a:defRPr sz="2000" kern="1200">
                <a:solidFill>
                  <a:srgbClr val="99CC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60000"/>
              </a:lnSpc>
              <a:buClr>
                <a:srgbClr val="CC0000"/>
              </a:buClr>
              <a:buNone/>
            </a:pPr>
            <a:r>
              <a:rPr lang="en-US" altLang="zh-CN" sz="2400" b="1">
                <a:solidFill>
                  <a:srgbClr val="000000"/>
                </a:solidFill>
                <a:latin typeface="黑体" panose="02010609060101010101" pitchFamily="49" charset="-122"/>
                <a:ea typeface="黑体" panose="02010609060101010101" pitchFamily="49" charset="-122"/>
              </a:rPr>
              <a:t>1.5.1 </a:t>
            </a:r>
            <a:r>
              <a:rPr lang="zh-CN" altLang="en-US" sz="2400" b="1">
                <a:solidFill>
                  <a:srgbClr val="000000"/>
                </a:solidFill>
                <a:latin typeface="黑体" panose="02010609060101010101" pitchFamily="49" charset="-122"/>
                <a:ea typeface="黑体" panose="02010609060101010101" pitchFamily="49" charset="-122"/>
              </a:rPr>
              <a:t>医疗</a:t>
            </a:r>
          </a:p>
          <a:p>
            <a:pPr marL="0" indent="0">
              <a:lnSpc>
                <a:spcPct val="160000"/>
              </a:lnSpc>
              <a:buClr>
                <a:srgbClr val="CC0000"/>
              </a:buClr>
              <a:buNone/>
            </a:pPr>
            <a:endParaRPr lang="en-US" altLang="zh-CN" sz="2400" b="1">
              <a:solidFill>
                <a:srgbClr val="000000"/>
              </a:solidFill>
              <a:latin typeface="黑体" panose="02010609060101010101" pitchFamily="49" charset="-122"/>
              <a:ea typeface="黑体" panose="02010609060101010101" pitchFamily="49" charset="-122"/>
            </a:endParaRPr>
          </a:p>
          <a:p>
            <a:pPr marL="0" indent="0">
              <a:lnSpc>
                <a:spcPct val="160000"/>
              </a:lnSpc>
              <a:buClr>
                <a:srgbClr val="CC0000"/>
              </a:buClr>
              <a:buNone/>
            </a:pPr>
            <a:endParaRPr lang="en-US" altLang="zh-CN" sz="2400" b="1">
              <a:solidFill>
                <a:srgbClr val="000000"/>
              </a:solidFill>
              <a:latin typeface="黑体" panose="02010609060101010101" pitchFamily="49" charset="-122"/>
              <a:ea typeface="黑体" panose="02010609060101010101" pitchFamily="49" charset="-122"/>
            </a:endParaRPr>
          </a:p>
          <a:p>
            <a:pPr marL="0" indent="0">
              <a:lnSpc>
                <a:spcPct val="160000"/>
              </a:lnSpc>
              <a:buClr>
                <a:srgbClr val="CC0000"/>
              </a:buClr>
              <a:buNone/>
            </a:pPr>
            <a:endParaRPr lang="en-US" altLang="zh-CN" sz="2400" b="1">
              <a:solidFill>
                <a:srgbClr val="000000"/>
              </a:solidFill>
              <a:latin typeface="黑体" panose="02010609060101010101" pitchFamily="49" charset="-122"/>
              <a:ea typeface="黑体" panose="02010609060101010101" pitchFamily="49" charset="-122"/>
            </a:endParaRPr>
          </a:p>
          <a:p>
            <a:pPr marL="0" indent="0">
              <a:lnSpc>
                <a:spcPct val="160000"/>
              </a:lnSpc>
              <a:buClr>
                <a:srgbClr val="CC0000"/>
              </a:buClr>
              <a:buNone/>
            </a:pPr>
            <a:endParaRPr lang="zh-CN" altLang="en-US" sz="2400" b="1">
              <a:solidFill>
                <a:srgbClr val="000000"/>
              </a:solidFill>
              <a:latin typeface="黑体" panose="02010609060101010101" pitchFamily="49" charset="-122"/>
              <a:ea typeface="黑体" panose="02010609060101010101" pitchFamily="49" charset="-122"/>
            </a:endParaRPr>
          </a:p>
        </p:txBody>
      </p:sp>
      <p:pic>
        <p:nvPicPr>
          <p:cNvPr id="8" name="图片 7">
            <a:extLst>
              <a:ext uri="{FF2B5EF4-FFF2-40B4-BE49-F238E27FC236}">
                <a16:creationId xmlns:a16="http://schemas.microsoft.com/office/drawing/2014/main" id="{6E97CCA5-455D-4641-AA11-9EAF6E87CD8E}"/>
              </a:ext>
            </a:extLst>
          </p:cNvPr>
          <p:cNvPicPr>
            <a:picLocks noChangeAspect="1"/>
          </p:cNvPicPr>
          <p:nvPr/>
        </p:nvPicPr>
        <p:blipFill>
          <a:blip r:embed="rId2"/>
          <a:stretch>
            <a:fillRect/>
          </a:stretch>
        </p:blipFill>
        <p:spPr>
          <a:xfrm>
            <a:off x="755576" y="1988840"/>
            <a:ext cx="6591300" cy="3905250"/>
          </a:xfrm>
          <a:prstGeom prst="rect">
            <a:avLst/>
          </a:prstGeom>
        </p:spPr>
      </p:pic>
      <p:sp>
        <p:nvSpPr>
          <p:cNvPr id="5" name="文本框 4">
            <a:extLst>
              <a:ext uri="{FF2B5EF4-FFF2-40B4-BE49-F238E27FC236}">
                <a16:creationId xmlns:a16="http://schemas.microsoft.com/office/drawing/2014/main" id="{DA9657F0-079F-4BF2-BBE0-5D12C437AB55}"/>
              </a:ext>
            </a:extLst>
          </p:cNvPr>
          <p:cNvSpPr txBox="1"/>
          <p:nvPr/>
        </p:nvSpPr>
        <p:spPr>
          <a:xfrm>
            <a:off x="8337988" y="1068755"/>
            <a:ext cx="527709" cy="461665"/>
          </a:xfrm>
          <a:prstGeom prst="rect">
            <a:avLst/>
          </a:prstGeom>
          <a:noFill/>
        </p:spPr>
        <p:txBody>
          <a:bodyPr wrap="none" rtlCol="0">
            <a:spAutoFit/>
          </a:bodyPr>
          <a:lstStyle/>
          <a:p>
            <a:r>
              <a:rPr lang="en-US" sz="2400"/>
              <a:t>83</a:t>
            </a:r>
          </a:p>
        </p:txBody>
      </p:sp>
    </p:spTree>
    <p:extLst>
      <p:ext uri="{BB962C8B-B14F-4D97-AF65-F5344CB8AC3E}">
        <p14:creationId xmlns:p14="http://schemas.microsoft.com/office/powerpoint/2010/main" val="195803147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B0E6CF43-B033-4B1D-9AC6-706417574F98}"/>
              </a:ext>
            </a:extLst>
          </p:cNvPr>
          <p:cNvSpPr txBox="1"/>
          <p:nvPr/>
        </p:nvSpPr>
        <p:spPr>
          <a:xfrm>
            <a:off x="611560" y="116632"/>
            <a:ext cx="3877985"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a:ln>
                  <a:noFill/>
                </a:ln>
                <a:solidFill>
                  <a:srgbClr val="FFFFFF"/>
                </a:solidFill>
                <a:effectLst/>
                <a:uLnTx/>
                <a:uFillTx/>
                <a:latin typeface="黑体" panose="02010609060101010101" pitchFamily="49" charset="-122"/>
                <a:ea typeface="黑体" panose="02010609060101010101" pitchFamily="49" charset="-122"/>
                <a:cs typeface="+mn-cs"/>
              </a:rPr>
              <a:t>1.5 </a:t>
            </a:r>
            <a:r>
              <a:rPr kumimoji="0" lang="zh-CN" altLang="en-US" sz="3200" b="0" i="0" u="none" strike="noStrike" kern="1200" cap="none" spc="0" normalizeH="0" baseline="0" noProof="0">
                <a:ln>
                  <a:noFill/>
                </a:ln>
                <a:solidFill>
                  <a:srgbClr val="FFFFFF"/>
                </a:solidFill>
                <a:effectLst/>
                <a:uLnTx/>
                <a:uFillTx/>
                <a:latin typeface="黑体" panose="02010609060101010101" pitchFamily="49" charset="-122"/>
                <a:ea typeface="黑体" panose="02010609060101010101" pitchFamily="49" charset="-122"/>
                <a:cs typeface="+mn-cs"/>
              </a:rPr>
              <a:t>人工智能的应用</a:t>
            </a:r>
            <a:endParaRPr kumimoji="0" lang="en-US" sz="3200" b="0" i="0" u="none" strike="noStrike" kern="1200" cap="none" spc="0" normalizeH="0" baseline="0" noProof="0">
              <a:ln>
                <a:noFill/>
              </a:ln>
              <a:solidFill>
                <a:srgbClr val="FFFFFF"/>
              </a:solidFill>
              <a:effectLst/>
              <a:uLnTx/>
              <a:uFillTx/>
              <a:latin typeface="黑体" panose="02010609060101010101" pitchFamily="49" charset="-122"/>
              <a:ea typeface="黑体" panose="02010609060101010101" pitchFamily="49" charset="-122"/>
              <a:cs typeface="+mn-cs"/>
            </a:endParaRPr>
          </a:p>
        </p:txBody>
      </p:sp>
      <p:sp>
        <p:nvSpPr>
          <p:cNvPr id="3" name="Rectangle 3">
            <a:extLst>
              <a:ext uri="{FF2B5EF4-FFF2-40B4-BE49-F238E27FC236}">
                <a16:creationId xmlns:a16="http://schemas.microsoft.com/office/drawing/2014/main" id="{B128C955-B2C6-4FF9-9DE9-2F77059D7894}"/>
              </a:ext>
            </a:extLst>
          </p:cNvPr>
          <p:cNvSpPr txBox="1">
            <a:spLocks noChangeArrowheads="1"/>
          </p:cNvSpPr>
          <p:nvPr/>
        </p:nvSpPr>
        <p:spPr bwMode="auto">
          <a:xfrm>
            <a:off x="277020" y="1077778"/>
            <a:ext cx="8866980" cy="7949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anchor="t" anchorCtr="0" compatLnSpc="1">
            <a:prstTxWarp prst="textNoShape">
              <a:avLst/>
            </a:prstTxWarp>
          </a:bodyPr>
          <a:lstStyle>
            <a:lvl1pPr marL="469900" indent="-469900" algn="l" rtl="0" fontAlgn="base">
              <a:lnSpc>
                <a:spcPct val="120000"/>
              </a:lnSpc>
              <a:spcBef>
                <a:spcPct val="40000"/>
              </a:spcBef>
              <a:spcAft>
                <a:spcPct val="0"/>
              </a:spcAft>
              <a:buClr>
                <a:schemeClr val="accent2"/>
              </a:buClr>
              <a:buFont typeface="Wingdings" panose="05000000000000000000" pitchFamily="2" charset="2"/>
              <a:buChar char="o"/>
              <a:defRPr sz="2800" kern="1200">
                <a:solidFill>
                  <a:schemeClr val="tx1"/>
                </a:solidFill>
                <a:latin typeface="+mn-lt"/>
                <a:ea typeface="+mn-ea"/>
                <a:cs typeface="+mn-cs"/>
              </a:defRPr>
            </a:lvl1pPr>
            <a:lvl2pPr marL="908050" indent="-436563" algn="l" rtl="0" fontAlgn="base">
              <a:spcBef>
                <a:spcPct val="20000"/>
              </a:spcBef>
              <a:spcAft>
                <a:spcPct val="0"/>
              </a:spcAft>
              <a:buClr>
                <a:schemeClr val="accent2"/>
              </a:buClr>
              <a:buFont typeface="Wingdings" panose="05000000000000000000" pitchFamily="2" charset="2"/>
              <a:buChar char="n"/>
              <a:defRPr sz="2600" kern="1200">
                <a:solidFill>
                  <a:schemeClr val="folHlink"/>
                </a:solidFill>
                <a:latin typeface="+mn-lt"/>
                <a:ea typeface="+mn-ea"/>
                <a:cs typeface="+mn-cs"/>
              </a:defRPr>
            </a:lvl2pPr>
            <a:lvl3pPr marL="1304925" indent="-395288" algn="l" rtl="0" fontAlgn="base">
              <a:spcBef>
                <a:spcPct val="20000"/>
              </a:spcBef>
              <a:spcAft>
                <a:spcPct val="0"/>
              </a:spcAft>
              <a:buClr>
                <a:schemeClr val="accent2"/>
              </a:buClr>
              <a:buFont typeface="Wingdings" panose="05000000000000000000" pitchFamily="2" charset="2"/>
              <a:buChar char="o"/>
              <a:defRPr sz="2300" kern="1200">
                <a:solidFill>
                  <a:srgbClr val="009900"/>
                </a:solidFill>
                <a:latin typeface="+mn-lt"/>
                <a:ea typeface="+mn-ea"/>
                <a:cs typeface="+mn-cs"/>
              </a:defRPr>
            </a:lvl3pPr>
            <a:lvl4pPr marL="1693863" indent="-387350" algn="l" rtl="0" fontAlgn="base">
              <a:spcBef>
                <a:spcPct val="20000"/>
              </a:spcBef>
              <a:spcAft>
                <a:spcPct val="0"/>
              </a:spcAft>
              <a:buClr>
                <a:schemeClr val="accent2"/>
              </a:buClr>
              <a:buFont typeface="Wingdings" panose="05000000000000000000" pitchFamily="2" charset="2"/>
              <a:buChar char="n"/>
              <a:defRPr sz="2000" kern="1200">
                <a:solidFill>
                  <a:srgbClr val="0099CC"/>
                </a:solidFill>
                <a:latin typeface="+mn-lt"/>
                <a:ea typeface="+mn-ea"/>
                <a:cs typeface="+mn-cs"/>
              </a:defRPr>
            </a:lvl4pPr>
            <a:lvl5pPr marL="2093913" indent="-398463" algn="l" rtl="0" fontAlgn="base">
              <a:spcBef>
                <a:spcPct val="25000"/>
              </a:spcBef>
              <a:spcAft>
                <a:spcPct val="0"/>
              </a:spcAft>
              <a:buClr>
                <a:schemeClr val="accent2"/>
              </a:buClr>
              <a:buFont typeface="Wingdings" panose="05000000000000000000" pitchFamily="2" charset="2"/>
              <a:buChar char="§"/>
              <a:defRPr sz="2000" kern="1200">
                <a:solidFill>
                  <a:srgbClr val="99CC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60000"/>
              </a:lnSpc>
              <a:spcBef>
                <a:spcPts val="0"/>
              </a:spcBef>
              <a:spcAft>
                <a:spcPts val="0"/>
              </a:spcAft>
              <a:buClr>
                <a:srgbClr val="CC0000"/>
              </a:buClr>
              <a:buSzTx/>
              <a:buFontTx/>
              <a:buNone/>
              <a:tabLst/>
              <a:defRPr/>
            </a:pPr>
            <a:r>
              <a:rPr kumimoji="0" lang="en-US" altLang="zh-CN" sz="2400" b="1" i="0" u="none" strike="noStrike" kern="1200" cap="none" spc="0" normalizeH="0" baseline="0" noProof="0">
                <a:ln>
                  <a:noFill/>
                </a:ln>
                <a:solidFill>
                  <a:srgbClr val="000000"/>
                </a:solidFill>
                <a:effectLst/>
                <a:uLnTx/>
                <a:uFillTx/>
                <a:latin typeface="黑体" panose="02010609060101010101" pitchFamily="49" charset="-122"/>
                <a:ea typeface="黑体" panose="02010609060101010101" pitchFamily="49" charset="-122"/>
                <a:cs typeface="+mn-cs"/>
              </a:rPr>
              <a:t>1.5.1 </a:t>
            </a:r>
            <a:r>
              <a:rPr kumimoji="0" lang="zh-CN" altLang="en-US" sz="2400" b="1" i="0" u="none" strike="noStrike" kern="1200" cap="none" spc="0" normalizeH="0" baseline="0" noProof="0">
                <a:ln>
                  <a:noFill/>
                </a:ln>
                <a:solidFill>
                  <a:srgbClr val="000000"/>
                </a:solidFill>
                <a:effectLst/>
                <a:uLnTx/>
                <a:uFillTx/>
                <a:latin typeface="黑体" panose="02010609060101010101" pitchFamily="49" charset="-122"/>
                <a:ea typeface="黑体" panose="02010609060101010101" pitchFamily="49" charset="-122"/>
                <a:cs typeface="+mn-cs"/>
              </a:rPr>
              <a:t>医疗</a:t>
            </a:r>
            <a:endParaRPr kumimoji="0" lang="en-US" altLang="zh-CN" sz="2400" b="1" i="0" u="none" strike="noStrike" kern="1200" cap="none" spc="0" normalizeH="0" baseline="0" noProof="0">
              <a:ln>
                <a:noFill/>
              </a:ln>
              <a:solidFill>
                <a:srgbClr val="000000"/>
              </a:solidFill>
              <a:effectLst/>
              <a:uLnTx/>
              <a:uFillTx/>
              <a:latin typeface="黑体" panose="02010609060101010101" pitchFamily="49" charset="-122"/>
              <a:ea typeface="黑体" panose="02010609060101010101" pitchFamily="49" charset="-122"/>
              <a:cs typeface="+mn-cs"/>
            </a:endParaRPr>
          </a:p>
          <a:p>
            <a:pPr marL="0" indent="0">
              <a:lnSpc>
                <a:spcPct val="160000"/>
              </a:lnSpc>
              <a:buClr>
                <a:srgbClr val="CC0000"/>
              </a:buClr>
              <a:buNone/>
            </a:pPr>
            <a:endParaRPr lang="en-US" altLang="zh-CN" sz="2400" b="1">
              <a:solidFill>
                <a:srgbClr val="000000"/>
              </a:solidFill>
              <a:latin typeface="黑体" panose="02010609060101010101" pitchFamily="49" charset="-122"/>
              <a:ea typeface="黑体" panose="02010609060101010101" pitchFamily="49" charset="-122"/>
            </a:endParaRPr>
          </a:p>
          <a:p>
            <a:pPr marL="0" indent="0">
              <a:lnSpc>
                <a:spcPct val="160000"/>
              </a:lnSpc>
              <a:buClr>
                <a:srgbClr val="CC0000"/>
              </a:buClr>
              <a:buNone/>
            </a:pPr>
            <a:endParaRPr lang="en-US" altLang="zh-CN" sz="2400" b="1">
              <a:solidFill>
                <a:srgbClr val="000000"/>
              </a:solidFill>
              <a:latin typeface="黑体" panose="02010609060101010101" pitchFamily="49" charset="-122"/>
              <a:ea typeface="黑体" panose="02010609060101010101" pitchFamily="49" charset="-122"/>
            </a:endParaRPr>
          </a:p>
          <a:p>
            <a:pPr marL="0" indent="0">
              <a:lnSpc>
                <a:spcPct val="160000"/>
              </a:lnSpc>
              <a:buClr>
                <a:srgbClr val="CC0000"/>
              </a:buClr>
              <a:buNone/>
            </a:pPr>
            <a:endParaRPr lang="en-US" altLang="zh-CN" sz="2400" b="1">
              <a:solidFill>
                <a:srgbClr val="000000"/>
              </a:solidFill>
              <a:latin typeface="黑体" panose="02010609060101010101" pitchFamily="49" charset="-122"/>
              <a:ea typeface="黑体" panose="02010609060101010101" pitchFamily="49" charset="-122"/>
            </a:endParaRPr>
          </a:p>
          <a:p>
            <a:pPr marL="0" indent="0">
              <a:lnSpc>
                <a:spcPct val="160000"/>
              </a:lnSpc>
              <a:buClr>
                <a:srgbClr val="CC0000"/>
              </a:buClr>
              <a:buNone/>
            </a:pPr>
            <a:endParaRPr lang="zh-CN" altLang="en-US" sz="2400" b="1">
              <a:solidFill>
                <a:srgbClr val="000000"/>
              </a:solidFill>
              <a:latin typeface="黑体" panose="02010609060101010101" pitchFamily="49" charset="-122"/>
              <a:ea typeface="黑体" panose="02010609060101010101" pitchFamily="49" charset="-122"/>
            </a:endParaRPr>
          </a:p>
        </p:txBody>
      </p:sp>
      <p:pic>
        <p:nvPicPr>
          <p:cNvPr id="5" name="图片 4">
            <a:extLst>
              <a:ext uri="{FF2B5EF4-FFF2-40B4-BE49-F238E27FC236}">
                <a16:creationId xmlns:a16="http://schemas.microsoft.com/office/drawing/2014/main" id="{11BEDA9E-87C1-4321-9B4C-CB54DD33CCF2}"/>
              </a:ext>
            </a:extLst>
          </p:cNvPr>
          <p:cNvPicPr>
            <a:picLocks noChangeAspect="1"/>
          </p:cNvPicPr>
          <p:nvPr/>
        </p:nvPicPr>
        <p:blipFill>
          <a:blip r:embed="rId2"/>
          <a:stretch>
            <a:fillRect/>
          </a:stretch>
        </p:blipFill>
        <p:spPr>
          <a:xfrm>
            <a:off x="752475" y="1872768"/>
            <a:ext cx="7639050" cy="3800475"/>
          </a:xfrm>
          <a:prstGeom prst="rect">
            <a:avLst/>
          </a:prstGeom>
        </p:spPr>
      </p:pic>
      <p:sp>
        <p:nvSpPr>
          <p:cNvPr id="6" name="文本框 5">
            <a:extLst>
              <a:ext uri="{FF2B5EF4-FFF2-40B4-BE49-F238E27FC236}">
                <a16:creationId xmlns:a16="http://schemas.microsoft.com/office/drawing/2014/main" id="{18B34012-1B68-403D-BB13-6ABFE60D3A35}"/>
              </a:ext>
            </a:extLst>
          </p:cNvPr>
          <p:cNvSpPr txBox="1"/>
          <p:nvPr/>
        </p:nvSpPr>
        <p:spPr>
          <a:xfrm>
            <a:off x="8337988" y="1068755"/>
            <a:ext cx="527709" cy="461665"/>
          </a:xfrm>
          <a:prstGeom prst="rect">
            <a:avLst/>
          </a:prstGeom>
          <a:noFill/>
        </p:spPr>
        <p:txBody>
          <a:bodyPr wrap="none" rtlCol="0">
            <a:spAutoFit/>
          </a:bodyPr>
          <a:lstStyle/>
          <a:p>
            <a:r>
              <a:rPr lang="en-US" sz="2400"/>
              <a:t>84</a:t>
            </a:r>
          </a:p>
        </p:txBody>
      </p:sp>
    </p:spTree>
    <p:extLst>
      <p:ext uri="{BB962C8B-B14F-4D97-AF65-F5344CB8AC3E}">
        <p14:creationId xmlns:p14="http://schemas.microsoft.com/office/powerpoint/2010/main" val="321386140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B0E6CF43-B033-4B1D-9AC6-706417574F98}"/>
              </a:ext>
            </a:extLst>
          </p:cNvPr>
          <p:cNvSpPr txBox="1"/>
          <p:nvPr/>
        </p:nvSpPr>
        <p:spPr>
          <a:xfrm>
            <a:off x="611560" y="116632"/>
            <a:ext cx="3877985" cy="584775"/>
          </a:xfrm>
          <a:prstGeom prst="rect">
            <a:avLst/>
          </a:prstGeom>
          <a:noFill/>
        </p:spPr>
        <p:txBody>
          <a:bodyPr wrap="none" rtlCol="0">
            <a:spAutoFit/>
          </a:bodyPr>
          <a:lstStyle/>
          <a:p>
            <a:r>
              <a:rPr lang="en-US" altLang="zh-CN" sz="3200">
                <a:solidFill>
                  <a:schemeClr val="bg1"/>
                </a:solidFill>
                <a:latin typeface="黑体" panose="02010609060101010101" pitchFamily="49" charset="-122"/>
                <a:ea typeface="黑体" panose="02010609060101010101" pitchFamily="49" charset="-122"/>
              </a:rPr>
              <a:t>1.5 </a:t>
            </a:r>
            <a:r>
              <a:rPr lang="zh-CN" altLang="en-US" sz="3200">
                <a:solidFill>
                  <a:schemeClr val="bg1"/>
                </a:solidFill>
                <a:latin typeface="黑体" panose="02010609060101010101" pitchFamily="49" charset="-122"/>
                <a:ea typeface="黑体" panose="02010609060101010101" pitchFamily="49" charset="-122"/>
              </a:rPr>
              <a:t>人工智能的应用</a:t>
            </a:r>
          </a:p>
        </p:txBody>
      </p:sp>
      <p:sp>
        <p:nvSpPr>
          <p:cNvPr id="3" name="Rectangle 3">
            <a:extLst>
              <a:ext uri="{FF2B5EF4-FFF2-40B4-BE49-F238E27FC236}">
                <a16:creationId xmlns:a16="http://schemas.microsoft.com/office/drawing/2014/main" id="{B128C955-B2C6-4FF9-9DE9-2F77059D7894}"/>
              </a:ext>
            </a:extLst>
          </p:cNvPr>
          <p:cNvSpPr txBox="1">
            <a:spLocks noChangeArrowheads="1"/>
          </p:cNvSpPr>
          <p:nvPr/>
        </p:nvSpPr>
        <p:spPr bwMode="auto">
          <a:xfrm>
            <a:off x="251520" y="902092"/>
            <a:ext cx="8866980" cy="7949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anchor="t" anchorCtr="0" compatLnSpc="1">
            <a:prstTxWarp prst="textNoShape">
              <a:avLst/>
            </a:prstTxWarp>
          </a:bodyPr>
          <a:lstStyle>
            <a:lvl1pPr marL="469900" indent="-469900" algn="l" rtl="0" fontAlgn="base">
              <a:lnSpc>
                <a:spcPct val="120000"/>
              </a:lnSpc>
              <a:spcBef>
                <a:spcPct val="40000"/>
              </a:spcBef>
              <a:spcAft>
                <a:spcPct val="0"/>
              </a:spcAft>
              <a:buClr>
                <a:schemeClr val="accent2"/>
              </a:buClr>
              <a:buFont typeface="Wingdings" panose="05000000000000000000" pitchFamily="2" charset="2"/>
              <a:buChar char="o"/>
              <a:defRPr sz="2800" kern="1200">
                <a:solidFill>
                  <a:schemeClr val="tx1"/>
                </a:solidFill>
                <a:latin typeface="+mn-lt"/>
                <a:ea typeface="+mn-ea"/>
                <a:cs typeface="+mn-cs"/>
              </a:defRPr>
            </a:lvl1pPr>
            <a:lvl2pPr marL="908050" indent="-436563" algn="l" rtl="0" fontAlgn="base">
              <a:spcBef>
                <a:spcPct val="20000"/>
              </a:spcBef>
              <a:spcAft>
                <a:spcPct val="0"/>
              </a:spcAft>
              <a:buClr>
                <a:schemeClr val="accent2"/>
              </a:buClr>
              <a:buFont typeface="Wingdings" panose="05000000000000000000" pitchFamily="2" charset="2"/>
              <a:buChar char="n"/>
              <a:defRPr sz="2600" kern="1200">
                <a:solidFill>
                  <a:schemeClr val="folHlink"/>
                </a:solidFill>
                <a:latin typeface="+mn-lt"/>
                <a:ea typeface="+mn-ea"/>
                <a:cs typeface="+mn-cs"/>
              </a:defRPr>
            </a:lvl2pPr>
            <a:lvl3pPr marL="1304925" indent="-395288" algn="l" rtl="0" fontAlgn="base">
              <a:spcBef>
                <a:spcPct val="20000"/>
              </a:spcBef>
              <a:spcAft>
                <a:spcPct val="0"/>
              </a:spcAft>
              <a:buClr>
                <a:schemeClr val="accent2"/>
              </a:buClr>
              <a:buFont typeface="Wingdings" panose="05000000000000000000" pitchFamily="2" charset="2"/>
              <a:buChar char="o"/>
              <a:defRPr sz="2300" kern="1200">
                <a:solidFill>
                  <a:srgbClr val="009900"/>
                </a:solidFill>
                <a:latin typeface="+mn-lt"/>
                <a:ea typeface="+mn-ea"/>
                <a:cs typeface="+mn-cs"/>
              </a:defRPr>
            </a:lvl3pPr>
            <a:lvl4pPr marL="1693863" indent="-387350" algn="l" rtl="0" fontAlgn="base">
              <a:spcBef>
                <a:spcPct val="20000"/>
              </a:spcBef>
              <a:spcAft>
                <a:spcPct val="0"/>
              </a:spcAft>
              <a:buClr>
                <a:schemeClr val="accent2"/>
              </a:buClr>
              <a:buFont typeface="Wingdings" panose="05000000000000000000" pitchFamily="2" charset="2"/>
              <a:buChar char="n"/>
              <a:defRPr sz="2000" kern="1200">
                <a:solidFill>
                  <a:srgbClr val="0099CC"/>
                </a:solidFill>
                <a:latin typeface="+mn-lt"/>
                <a:ea typeface="+mn-ea"/>
                <a:cs typeface="+mn-cs"/>
              </a:defRPr>
            </a:lvl4pPr>
            <a:lvl5pPr marL="2093913" indent="-398463" algn="l" rtl="0" fontAlgn="base">
              <a:spcBef>
                <a:spcPct val="25000"/>
              </a:spcBef>
              <a:spcAft>
                <a:spcPct val="0"/>
              </a:spcAft>
              <a:buClr>
                <a:schemeClr val="accent2"/>
              </a:buClr>
              <a:buFont typeface="Wingdings" panose="05000000000000000000" pitchFamily="2" charset="2"/>
              <a:buChar char="§"/>
              <a:defRPr sz="2000" kern="1200">
                <a:solidFill>
                  <a:srgbClr val="99CC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Clr>
                <a:srgbClr val="CC0000"/>
              </a:buClr>
              <a:buNone/>
            </a:pPr>
            <a:r>
              <a:rPr lang="en-US" altLang="zh-CN" sz="2400" b="1">
                <a:solidFill>
                  <a:srgbClr val="000000"/>
                </a:solidFill>
                <a:latin typeface="黑体" panose="02010609060101010101" pitchFamily="49" charset="-122"/>
                <a:ea typeface="黑体" panose="02010609060101010101" pitchFamily="49" charset="-122"/>
              </a:rPr>
              <a:t>1.5.1 </a:t>
            </a:r>
            <a:r>
              <a:rPr lang="zh-CN" altLang="en-US" sz="2400" b="1">
                <a:solidFill>
                  <a:srgbClr val="000000"/>
                </a:solidFill>
                <a:latin typeface="黑体" panose="02010609060101010101" pitchFamily="49" charset="-122"/>
                <a:ea typeface="黑体" panose="02010609060101010101" pitchFamily="49" charset="-122"/>
              </a:rPr>
              <a:t>医疗</a:t>
            </a:r>
            <a:endParaRPr lang="en-US" altLang="zh-CN" sz="2400" b="1">
              <a:solidFill>
                <a:srgbClr val="000000"/>
              </a:solidFill>
              <a:latin typeface="黑体" panose="02010609060101010101" pitchFamily="49" charset="-122"/>
              <a:ea typeface="黑体" panose="02010609060101010101" pitchFamily="49" charset="-122"/>
            </a:endParaRPr>
          </a:p>
          <a:p>
            <a:pPr marL="0" indent="0">
              <a:lnSpc>
                <a:spcPct val="100000"/>
              </a:lnSpc>
              <a:buClr>
                <a:srgbClr val="CC0000"/>
              </a:buClr>
              <a:buNone/>
            </a:pPr>
            <a:r>
              <a:rPr lang="en-US" altLang="zh-CN" sz="2400" b="1">
                <a:solidFill>
                  <a:srgbClr val="000000"/>
                </a:solidFill>
                <a:latin typeface="黑体" panose="02010609060101010101" pitchFamily="49" charset="-122"/>
                <a:ea typeface="黑体" panose="02010609060101010101" pitchFamily="49" charset="-122"/>
              </a:rPr>
              <a:t>2020</a:t>
            </a:r>
            <a:r>
              <a:rPr lang="zh-CN" altLang="en-US" sz="2400" b="1">
                <a:solidFill>
                  <a:srgbClr val="000000"/>
                </a:solidFill>
                <a:latin typeface="黑体" panose="02010609060101010101" pitchFamily="49" charset="-122"/>
                <a:ea typeface="黑体" panose="02010609060101010101" pitchFamily="49" charset="-122"/>
              </a:rPr>
              <a:t>年我国和全球均遭受新型冠状病毒疫情，在新型冠状病毒感染肺炎诊疗方案第六版试行中，已将</a:t>
            </a:r>
            <a:r>
              <a:rPr lang="en-US" altLang="zh-CN" sz="2400" b="1">
                <a:solidFill>
                  <a:srgbClr val="000000"/>
                </a:solidFill>
                <a:latin typeface="黑体" panose="02010609060101010101" pitchFamily="49" charset="-122"/>
                <a:ea typeface="黑体" panose="02010609060101010101" pitchFamily="49" charset="-122"/>
              </a:rPr>
              <a:t>CT</a:t>
            </a:r>
            <a:r>
              <a:rPr lang="zh-CN" altLang="en-US" sz="2400" b="1">
                <a:solidFill>
                  <a:srgbClr val="000000"/>
                </a:solidFill>
                <a:latin typeface="黑体" panose="02010609060101010101" pitchFamily="49" charset="-122"/>
                <a:ea typeface="黑体" panose="02010609060101010101" pitchFamily="49" charset="-122"/>
              </a:rPr>
              <a:t>影像纳入诊断标准之一，同时在</a:t>
            </a:r>
            <a:r>
              <a:rPr lang="en-US" altLang="zh-CN" sz="2400" b="1">
                <a:solidFill>
                  <a:srgbClr val="000000"/>
                </a:solidFill>
                <a:latin typeface="黑体" panose="02010609060101010101" pitchFamily="49" charset="-122"/>
                <a:ea typeface="黑体" panose="02010609060101010101" pitchFamily="49" charset="-122"/>
              </a:rPr>
              <a:t>CT</a:t>
            </a:r>
            <a:r>
              <a:rPr lang="zh-CN" altLang="en-US" sz="2400" b="1">
                <a:solidFill>
                  <a:srgbClr val="000000"/>
                </a:solidFill>
                <a:latin typeface="黑体" panose="02010609060101010101" pitchFamily="49" charset="-122"/>
                <a:ea typeface="黑体" panose="02010609060101010101" pitchFamily="49" charset="-122"/>
              </a:rPr>
              <a:t>影像的诊断下，诊断效率快速提升。</a:t>
            </a:r>
          </a:p>
          <a:p>
            <a:pPr marL="0" indent="0">
              <a:lnSpc>
                <a:spcPct val="100000"/>
              </a:lnSpc>
              <a:buClr>
                <a:srgbClr val="CC0000"/>
              </a:buClr>
              <a:buNone/>
            </a:pPr>
            <a:endParaRPr lang="en-US" altLang="zh-CN" sz="2400" b="1">
              <a:solidFill>
                <a:srgbClr val="000000"/>
              </a:solidFill>
              <a:latin typeface="黑体" panose="02010609060101010101" pitchFamily="49" charset="-122"/>
              <a:ea typeface="黑体" panose="02010609060101010101" pitchFamily="49" charset="-122"/>
            </a:endParaRPr>
          </a:p>
          <a:p>
            <a:pPr marL="0" indent="0">
              <a:lnSpc>
                <a:spcPct val="160000"/>
              </a:lnSpc>
              <a:buClr>
                <a:srgbClr val="CC0000"/>
              </a:buClr>
              <a:buNone/>
            </a:pPr>
            <a:endParaRPr lang="en-US" altLang="zh-CN" sz="2400" b="1">
              <a:solidFill>
                <a:srgbClr val="000000"/>
              </a:solidFill>
              <a:latin typeface="黑体" panose="02010609060101010101" pitchFamily="49" charset="-122"/>
              <a:ea typeface="黑体" panose="02010609060101010101" pitchFamily="49" charset="-122"/>
            </a:endParaRPr>
          </a:p>
          <a:p>
            <a:pPr marL="0" indent="0">
              <a:lnSpc>
                <a:spcPct val="160000"/>
              </a:lnSpc>
              <a:buClr>
                <a:srgbClr val="CC0000"/>
              </a:buClr>
              <a:buNone/>
            </a:pPr>
            <a:endParaRPr lang="en-US" altLang="zh-CN" sz="2400" b="1">
              <a:solidFill>
                <a:srgbClr val="000000"/>
              </a:solidFill>
              <a:latin typeface="黑体" panose="02010609060101010101" pitchFamily="49" charset="-122"/>
              <a:ea typeface="黑体" panose="02010609060101010101" pitchFamily="49" charset="-122"/>
            </a:endParaRPr>
          </a:p>
          <a:p>
            <a:pPr marL="0" indent="0">
              <a:lnSpc>
                <a:spcPct val="160000"/>
              </a:lnSpc>
              <a:buClr>
                <a:srgbClr val="CC0000"/>
              </a:buClr>
              <a:buNone/>
            </a:pPr>
            <a:endParaRPr lang="zh-CN" altLang="en-US" sz="2400" b="1">
              <a:solidFill>
                <a:srgbClr val="000000"/>
              </a:solidFill>
              <a:latin typeface="黑体" panose="02010609060101010101" pitchFamily="49" charset="-122"/>
              <a:ea typeface="黑体" panose="02010609060101010101" pitchFamily="49" charset="-122"/>
            </a:endParaRPr>
          </a:p>
        </p:txBody>
      </p:sp>
      <p:pic>
        <p:nvPicPr>
          <p:cNvPr id="5" name="图片 4">
            <a:extLst>
              <a:ext uri="{FF2B5EF4-FFF2-40B4-BE49-F238E27FC236}">
                <a16:creationId xmlns:a16="http://schemas.microsoft.com/office/drawing/2014/main" id="{596D6123-8FC1-49CD-A8BA-9DF0F69FDD07}"/>
              </a:ext>
            </a:extLst>
          </p:cNvPr>
          <p:cNvPicPr>
            <a:picLocks noChangeAspect="1"/>
          </p:cNvPicPr>
          <p:nvPr/>
        </p:nvPicPr>
        <p:blipFill>
          <a:blip r:embed="rId2"/>
          <a:stretch>
            <a:fillRect/>
          </a:stretch>
        </p:blipFill>
        <p:spPr>
          <a:xfrm>
            <a:off x="1335230" y="2708920"/>
            <a:ext cx="6308629" cy="3500749"/>
          </a:xfrm>
          <a:prstGeom prst="rect">
            <a:avLst/>
          </a:prstGeom>
        </p:spPr>
      </p:pic>
      <p:sp>
        <p:nvSpPr>
          <p:cNvPr id="6" name="文本框 5">
            <a:extLst>
              <a:ext uri="{FF2B5EF4-FFF2-40B4-BE49-F238E27FC236}">
                <a16:creationId xmlns:a16="http://schemas.microsoft.com/office/drawing/2014/main" id="{79CB88B0-ACC6-442D-A8BF-8FE0A1B50BA6}"/>
              </a:ext>
            </a:extLst>
          </p:cNvPr>
          <p:cNvSpPr txBox="1"/>
          <p:nvPr/>
        </p:nvSpPr>
        <p:spPr>
          <a:xfrm>
            <a:off x="8337988" y="1068755"/>
            <a:ext cx="527709" cy="461665"/>
          </a:xfrm>
          <a:prstGeom prst="rect">
            <a:avLst/>
          </a:prstGeom>
          <a:noFill/>
        </p:spPr>
        <p:txBody>
          <a:bodyPr wrap="none" rtlCol="0">
            <a:spAutoFit/>
          </a:bodyPr>
          <a:lstStyle/>
          <a:p>
            <a:r>
              <a:rPr lang="en-US" sz="2400"/>
              <a:t>85</a:t>
            </a:r>
          </a:p>
        </p:txBody>
      </p:sp>
    </p:spTree>
    <p:extLst>
      <p:ext uri="{BB962C8B-B14F-4D97-AF65-F5344CB8AC3E}">
        <p14:creationId xmlns:p14="http://schemas.microsoft.com/office/powerpoint/2010/main" val="217173663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B0E6CF43-B033-4B1D-9AC6-706417574F98}"/>
              </a:ext>
            </a:extLst>
          </p:cNvPr>
          <p:cNvSpPr txBox="1"/>
          <p:nvPr/>
        </p:nvSpPr>
        <p:spPr>
          <a:xfrm>
            <a:off x="611560" y="116632"/>
            <a:ext cx="3877985" cy="584775"/>
          </a:xfrm>
          <a:prstGeom prst="rect">
            <a:avLst/>
          </a:prstGeom>
          <a:noFill/>
        </p:spPr>
        <p:txBody>
          <a:bodyPr wrap="none" rtlCol="0">
            <a:spAutoFit/>
          </a:bodyPr>
          <a:lstStyle/>
          <a:p>
            <a:r>
              <a:rPr lang="en-US" altLang="zh-CN" sz="3200">
                <a:solidFill>
                  <a:schemeClr val="bg1"/>
                </a:solidFill>
                <a:latin typeface="黑体" panose="02010609060101010101" pitchFamily="49" charset="-122"/>
                <a:ea typeface="黑体" panose="02010609060101010101" pitchFamily="49" charset="-122"/>
              </a:rPr>
              <a:t>1.5 </a:t>
            </a:r>
            <a:r>
              <a:rPr lang="zh-CN" altLang="en-US" sz="3200">
                <a:solidFill>
                  <a:schemeClr val="bg1"/>
                </a:solidFill>
                <a:latin typeface="黑体" panose="02010609060101010101" pitchFamily="49" charset="-122"/>
                <a:ea typeface="黑体" panose="02010609060101010101" pitchFamily="49" charset="-122"/>
              </a:rPr>
              <a:t>人工智能的应用</a:t>
            </a:r>
          </a:p>
        </p:txBody>
      </p:sp>
      <p:sp>
        <p:nvSpPr>
          <p:cNvPr id="3" name="Rectangle 3">
            <a:extLst>
              <a:ext uri="{FF2B5EF4-FFF2-40B4-BE49-F238E27FC236}">
                <a16:creationId xmlns:a16="http://schemas.microsoft.com/office/drawing/2014/main" id="{B128C955-B2C6-4FF9-9DE9-2F77059D7894}"/>
              </a:ext>
            </a:extLst>
          </p:cNvPr>
          <p:cNvSpPr txBox="1">
            <a:spLocks noChangeArrowheads="1"/>
          </p:cNvSpPr>
          <p:nvPr/>
        </p:nvSpPr>
        <p:spPr bwMode="auto">
          <a:xfrm>
            <a:off x="277020" y="1077778"/>
            <a:ext cx="8866980" cy="7949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anchor="t" anchorCtr="0" compatLnSpc="1">
            <a:prstTxWarp prst="textNoShape">
              <a:avLst/>
            </a:prstTxWarp>
          </a:bodyPr>
          <a:lstStyle>
            <a:lvl1pPr marL="469900" indent="-469900" algn="l" rtl="0" fontAlgn="base">
              <a:lnSpc>
                <a:spcPct val="120000"/>
              </a:lnSpc>
              <a:spcBef>
                <a:spcPct val="40000"/>
              </a:spcBef>
              <a:spcAft>
                <a:spcPct val="0"/>
              </a:spcAft>
              <a:buClr>
                <a:schemeClr val="accent2"/>
              </a:buClr>
              <a:buFont typeface="Wingdings" panose="05000000000000000000" pitchFamily="2" charset="2"/>
              <a:buChar char="o"/>
              <a:defRPr sz="2800" kern="1200">
                <a:solidFill>
                  <a:schemeClr val="tx1"/>
                </a:solidFill>
                <a:latin typeface="+mn-lt"/>
                <a:ea typeface="+mn-ea"/>
                <a:cs typeface="+mn-cs"/>
              </a:defRPr>
            </a:lvl1pPr>
            <a:lvl2pPr marL="908050" indent="-436563" algn="l" rtl="0" fontAlgn="base">
              <a:spcBef>
                <a:spcPct val="20000"/>
              </a:spcBef>
              <a:spcAft>
                <a:spcPct val="0"/>
              </a:spcAft>
              <a:buClr>
                <a:schemeClr val="accent2"/>
              </a:buClr>
              <a:buFont typeface="Wingdings" panose="05000000000000000000" pitchFamily="2" charset="2"/>
              <a:buChar char="n"/>
              <a:defRPr sz="2600" kern="1200">
                <a:solidFill>
                  <a:schemeClr val="folHlink"/>
                </a:solidFill>
                <a:latin typeface="+mn-lt"/>
                <a:ea typeface="+mn-ea"/>
                <a:cs typeface="+mn-cs"/>
              </a:defRPr>
            </a:lvl2pPr>
            <a:lvl3pPr marL="1304925" indent="-395288" algn="l" rtl="0" fontAlgn="base">
              <a:spcBef>
                <a:spcPct val="20000"/>
              </a:spcBef>
              <a:spcAft>
                <a:spcPct val="0"/>
              </a:spcAft>
              <a:buClr>
                <a:schemeClr val="accent2"/>
              </a:buClr>
              <a:buFont typeface="Wingdings" panose="05000000000000000000" pitchFamily="2" charset="2"/>
              <a:buChar char="o"/>
              <a:defRPr sz="2300" kern="1200">
                <a:solidFill>
                  <a:srgbClr val="009900"/>
                </a:solidFill>
                <a:latin typeface="+mn-lt"/>
                <a:ea typeface="+mn-ea"/>
                <a:cs typeface="+mn-cs"/>
              </a:defRPr>
            </a:lvl3pPr>
            <a:lvl4pPr marL="1693863" indent="-387350" algn="l" rtl="0" fontAlgn="base">
              <a:spcBef>
                <a:spcPct val="20000"/>
              </a:spcBef>
              <a:spcAft>
                <a:spcPct val="0"/>
              </a:spcAft>
              <a:buClr>
                <a:schemeClr val="accent2"/>
              </a:buClr>
              <a:buFont typeface="Wingdings" panose="05000000000000000000" pitchFamily="2" charset="2"/>
              <a:buChar char="n"/>
              <a:defRPr sz="2000" kern="1200">
                <a:solidFill>
                  <a:srgbClr val="0099CC"/>
                </a:solidFill>
                <a:latin typeface="+mn-lt"/>
                <a:ea typeface="+mn-ea"/>
                <a:cs typeface="+mn-cs"/>
              </a:defRPr>
            </a:lvl4pPr>
            <a:lvl5pPr marL="2093913" indent="-398463" algn="l" rtl="0" fontAlgn="base">
              <a:spcBef>
                <a:spcPct val="25000"/>
              </a:spcBef>
              <a:spcAft>
                <a:spcPct val="0"/>
              </a:spcAft>
              <a:buClr>
                <a:schemeClr val="accent2"/>
              </a:buClr>
              <a:buFont typeface="Wingdings" panose="05000000000000000000" pitchFamily="2" charset="2"/>
              <a:buChar char="§"/>
              <a:defRPr sz="2000" kern="1200">
                <a:solidFill>
                  <a:srgbClr val="99CC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60000"/>
              </a:lnSpc>
              <a:buClr>
                <a:srgbClr val="CC0000"/>
              </a:buClr>
              <a:buNone/>
            </a:pPr>
            <a:r>
              <a:rPr lang="en-US" altLang="zh-CN" sz="2400" b="1">
                <a:solidFill>
                  <a:srgbClr val="000000"/>
                </a:solidFill>
                <a:latin typeface="黑体" panose="02010609060101010101" pitchFamily="49" charset="-122"/>
                <a:ea typeface="黑体" panose="02010609060101010101" pitchFamily="49" charset="-122"/>
              </a:rPr>
              <a:t>1.5.1 </a:t>
            </a:r>
            <a:r>
              <a:rPr lang="zh-CN" altLang="en-US" sz="2400" b="1">
                <a:solidFill>
                  <a:srgbClr val="000000"/>
                </a:solidFill>
                <a:latin typeface="黑体" panose="02010609060101010101" pitchFamily="49" charset="-122"/>
                <a:ea typeface="黑体" panose="02010609060101010101" pitchFamily="49" charset="-122"/>
              </a:rPr>
              <a:t>医疗</a:t>
            </a:r>
            <a:endParaRPr lang="en-US" altLang="zh-CN" sz="2400" b="1">
              <a:solidFill>
                <a:srgbClr val="000000"/>
              </a:solidFill>
              <a:latin typeface="黑体" panose="02010609060101010101" pitchFamily="49" charset="-122"/>
              <a:ea typeface="黑体" panose="02010609060101010101" pitchFamily="49" charset="-122"/>
            </a:endParaRPr>
          </a:p>
          <a:p>
            <a:pPr marL="0" indent="0">
              <a:lnSpc>
                <a:spcPct val="160000"/>
              </a:lnSpc>
              <a:buClr>
                <a:srgbClr val="CC0000"/>
              </a:buClr>
              <a:buNone/>
            </a:pPr>
            <a:r>
              <a:rPr lang="zh-CN" altLang="en-US" sz="2400" b="1">
                <a:solidFill>
                  <a:srgbClr val="000000"/>
                </a:solidFill>
                <a:latin typeface="黑体" panose="02010609060101010101" pitchFamily="49" charset="-122"/>
                <a:ea typeface="黑体" panose="02010609060101010101" pitchFamily="49" charset="-122"/>
              </a:rPr>
              <a:t>医疗影像自动诊断</a:t>
            </a:r>
            <a:r>
              <a:rPr lang="en-US" altLang="zh-CN" sz="2400" b="1">
                <a:solidFill>
                  <a:srgbClr val="000000"/>
                </a:solidFill>
                <a:latin typeface="黑体" panose="02010609060101010101" pitchFamily="49" charset="-122"/>
                <a:ea typeface="黑体" panose="02010609060101010101" pitchFamily="49" charset="-122"/>
              </a:rPr>
              <a:t>(CoVID-19)</a:t>
            </a:r>
            <a:endParaRPr lang="zh-CN" altLang="en-US" sz="2400" b="1">
              <a:solidFill>
                <a:srgbClr val="000000"/>
              </a:solidFill>
              <a:latin typeface="黑体" panose="02010609060101010101" pitchFamily="49" charset="-122"/>
              <a:ea typeface="黑体" panose="02010609060101010101" pitchFamily="49" charset="-122"/>
            </a:endParaRPr>
          </a:p>
          <a:p>
            <a:pPr marL="0" indent="0">
              <a:lnSpc>
                <a:spcPct val="160000"/>
              </a:lnSpc>
              <a:buClr>
                <a:srgbClr val="CC0000"/>
              </a:buClr>
              <a:buNone/>
            </a:pPr>
            <a:endParaRPr lang="en-US" altLang="zh-CN" sz="2400" b="1">
              <a:solidFill>
                <a:srgbClr val="000000"/>
              </a:solidFill>
              <a:latin typeface="黑体" panose="02010609060101010101" pitchFamily="49" charset="-122"/>
              <a:ea typeface="黑体" panose="02010609060101010101" pitchFamily="49" charset="-122"/>
            </a:endParaRPr>
          </a:p>
          <a:p>
            <a:pPr marL="0" indent="0">
              <a:lnSpc>
                <a:spcPct val="160000"/>
              </a:lnSpc>
              <a:buClr>
                <a:srgbClr val="CC0000"/>
              </a:buClr>
              <a:buNone/>
            </a:pPr>
            <a:endParaRPr lang="en-US" altLang="zh-CN" sz="2400" b="1">
              <a:solidFill>
                <a:srgbClr val="000000"/>
              </a:solidFill>
              <a:latin typeface="黑体" panose="02010609060101010101" pitchFamily="49" charset="-122"/>
              <a:ea typeface="黑体" panose="02010609060101010101" pitchFamily="49" charset="-122"/>
            </a:endParaRPr>
          </a:p>
          <a:p>
            <a:pPr marL="0" indent="0">
              <a:lnSpc>
                <a:spcPct val="160000"/>
              </a:lnSpc>
              <a:buClr>
                <a:srgbClr val="CC0000"/>
              </a:buClr>
              <a:buNone/>
            </a:pPr>
            <a:endParaRPr lang="en-US" altLang="zh-CN" sz="2400" b="1">
              <a:solidFill>
                <a:srgbClr val="000000"/>
              </a:solidFill>
              <a:latin typeface="黑体" panose="02010609060101010101" pitchFamily="49" charset="-122"/>
              <a:ea typeface="黑体" panose="02010609060101010101" pitchFamily="49" charset="-122"/>
            </a:endParaRPr>
          </a:p>
          <a:p>
            <a:pPr marL="0" indent="0">
              <a:lnSpc>
                <a:spcPct val="160000"/>
              </a:lnSpc>
              <a:buClr>
                <a:srgbClr val="CC0000"/>
              </a:buClr>
              <a:buNone/>
            </a:pPr>
            <a:endParaRPr lang="zh-CN" altLang="en-US" sz="2400" b="1">
              <a:solidFill>
                <a:srgbClr val="000000"/>
              </a:solidFill>
              <a:latin typeface="黑体" panose="02010609060101010101" pitchFamily="49" charset="-122"/>
              <a:ea typeface="黑体" panose="02010609060101010101" pitchFamily="49" charset="-122"/>
            </a:endParaRPr>
          </a:p>
        </p:txBody>
      </p:sp>
      <p:pic>
        <p:nvPicPr>
          <p:cNvPr id="5" name="图片 4">
            <a:extLst>
              <a:ext uri="{FF2B5EF4-FFF2-40B4-BE49-F238E27FC236}">
                <a16:creationId xmlns:a16="http://schemas.microsoft.com/office/drawing/2014/main" id="{A2A48CEA-466F-4287-9ACA-D2DBBE4686A6}"/>
              </a:ext>
            </a:extLst>
          </p:cNvPr>
          <p:cNvPicPr>
            <a:picLocks noChangeAspect="1"/>
          </p:cNvPicPr>
          <p:nvPr/>
        </p:nvPicPr>
        <p:blipFill>
          <a:blip r:embed="rId2"/>
          <a:stretch>
            <a:fillRect/>
          </a:stretch>
        </p:blipFill>
        <p:spPr>
          <a:xfrm>
            <a:off x="900112" y="2636912"/>
            <a:ext cx="7343775" cy="3816424"/>
          </a:xfrm>
          <a:prstGeom prst="rect">
            <a:avLst/>
          </a:prstGeom>
        </p:spPr>
      </p:pic>
      <p:sp>
        <p:nvSpPr>
          <p:cNvPr id="6" name="文本框 5">
            <a:extLst>
              <a:ext uri="{FF2B5EF4-FFF2-40B4-BE49-F238E27FC236}">
                <a16:creationId xmlns:a16="http://schemas.microsoft.com/office/drawing/2014/main" id="{16ABC6DC-93AD-43B1-A976-03B3836C0C7E}"/>
              </a:ext>
            </a:extLst>
          </p:cNvPr>
          <p:cNvSpPr txBox="1"/>
          <p:nvPr/>
        </p:nvSpPr>
        <p:spPr>
          <a:xfrm>
            <a:off x="8337988" y="1068755"/>
            <a:ext cx="527709" cy="461665"/>
          </a:xfrm>
          <a:prstGeom prst="rect">
            <a:avLst/>
          </a:prstGeom>
          <a:noFill/>
        </p:spPr>
        <p:txBody>
          <a:bodyPr wrap="none" rtlCol="0">
            <a:spAutoFit/>
          </a:bodyPr>
          <a:lstStyle/>
          <a:p>
            <a:r>
              <a:rPr lang="en-US" sz="2400"/>
              <a:t>86</a:t>
            </a:r>
          </a:p>
        </p:txBody>
      </p:sp>
    </p:spTree>
    <p:extLst>
      <p:ext uri="{BB962C8B-B14F-4D97-AF65-F5344CB8AC3E}">
        <p14:creationId xmlns:p14="http://schemas.microsoft.com/office/powerpoint/2010/main" val="353101906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B0E6CF43-B033-4B1D-9AC6-706417574F98}"/>
              </a:ext>
            </a:extLst>
          </p:cNvPr>
          <p:cNvSpPr txBox="1"/>
          <p:nvPr/>
        </p:nvSpPr>
        <p:spPr>
          <a:xfrm>
            <a:off x="611560" y="116632"/>
            <a:ext cx="3877985" cy="584775"/>
          </a:xfrm>
          <a:prstGeom prst="rect">
            <a:avLst/>
          </a:prstGeom>
          <a:noFill/>
        </p:spPr>
        <p:txBody>
          <a:bodyPr wrap="none" rtlCol="0">
            <a:spAutoFit/>
          </a:bodyPr>
          <a:lstStyle/>
          <a:p>
            <a:r>
              <a:rPr lang="en-US" altLang="zh-CN" sz="3200">
                <a:solidFill>
                  <a:schemeClr val="bg1"/>
                </a:solidFill>
                <a:latin typeface="黑体" panose="02010609060101010101" pitchFamily="49" charset="-122"/>
                <a:ea typeface="黑体" panose="02010609060101010101" pitchFamily="49" charset="-122"/>
              </a:rPr>
              <a:t>1.5 </a:t>
            </a:r>
            <a:r>
              <a:rPr lang="zh-CN" altLang="en-US" sz="3200">
                <a:solidFill>
                  <a:schemeClr val="bg1"/>
                </a:solidFill>
                <a:latin typeface="黑体" panose="02010609060101010101" pitchFamily="49" charset="-122"/>
                <a:ea typeface="黑体" panose="02010609060101010101" pitchFamily="49" charset="-122"/>
              </a:rPr>
              <a:t>人工智能的应用</a:t>
            </a:r>
          </a:p>
        </p:txBody>
      </p:sp>
      <p:sp>
        <p:nvSpPr>
          <p:cNvPr id="3" name="Rectangle 3">
            <a:extLst>
              <a:ext uri="{FF2B5EF4-FFF2-40B4-BE49-F238E27FC236}">
                <a16:creationId xmlns:a16="http://schemas.microsoft.com/office/drawing/2014/main" id="{B128C955-B2C6-4FF9-9DE9-2F77059D7894}"/>
              </a:ext>
            </a:extLst>
          </p:cNvPr>
          <p:cNvSpPr txBox="1">
            <a:spLocks noChangeArrowheads="1"/>
          </p:cNvSpPr>
          <p:nvPr/>
        </p:nvSpPr>
        <p:spPr bwMode="auto">
          <a:xfrm>
            <a:off x="277020" y="1077778"/>
            <a:ext cx="8866980" cy="7949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anchor="t" anchorCtr="0" compatLnSpc="1">
            <a:prstTxWarp prst="textNoShape">
              <a:avLst/>
            </a:prstTxWarp>
          </a:bodyPr>
          <a:lstStyle>
            <a:lvl1pPr marL="469900" indent="-469900" algn="l" rtl="0" fontAlgn="base">
              <a:lnSpc>
                <a:spcPct val="120000"/>
              </a:lnSpc>
              <a:spcBef>
                <a:spcPct val="40000"/>
              </a:spcBef>
              <a:spcAft>
                <a:spcPct val="0"/>
              </a:spcAft>
              <a:buClr>
                <a:schemeClr val="accent2"/>
              </a:buClr>
              <a:buFont typeface="Wingdings" panose="05000000000000000000" pitchFamily="2" charset="2"/>
              <a:buChar char="o"/>
              <a:defRPr sz="2800" kern="1200">
                <a:solidFill>
                  <a:schemeClr val="tx1"/>
                </a:solidFill>
                <a:latin typeface="+mn-lt"/>
                <a:ea typeface="+mn-ea"/>
                <a:cs typeface="+mn-cs"/>
              </a:defRPr>
            </a:lvl1pPr>
            <a:lvl2pPr marL="908050" indent="-436563" algn="l" rtl="0" fontAlgn="base">
              <a:spcBef>
                <a:spcPct val="20000"/>
              </a:spcBef>
              <a:spcAft>
                <a:spcPct val="0"/>
              </a:spcAft>
              <a:buClr>
                <a:schemeClr val="accent2"/>
              </a:buClr>
              <a:buFont typeface="Wingdings" panose="05000000000000000000" pitchFamily="2" charset="2"/>
              <a:buChar char="n"/>
              <a:defRPr sz="2600" kern="1200">
                <a:solidFill>
                  <a:schemeClr val="folHlink"/>
                </a:solidFill>
                <a:latin typeface="+mn-lt"/>
                <a:ea typeface="+mn-ea"/>
                <a:cs typeface="+mn-cs"/>
              </a:defRPr>
            </a:lvl2pPr>
            <a:lvl3pPr marL="1304925" indent="-395288" algn="l" rtl="0" fontAlgn="base">
              <a:spcBef>
                <a:spcPct val="20000"/>
              </a:spcBef>
              <a:spcAft>
                <a:spcPct val="0"/>
              </a:spcAft>
              <a:buClr>
                <a:schemeClr val="accent2"/>
              </a:buClr>
              <a:buFont typeface="Wingdings" panose="05000000000000000000" pitchFamily="2" charset="2"/>
              <a:buChar char="o"/>
              <a:defRPr sz="2300" kern="1200">
                <a:solidFill>
                  <a:srgbClr val="009900"/>
                </a:solidFill>
                <a:latin typeface="+mn-lt"/>
                <a:ea typeface="+mn-ea"/>
                <a:cs typeface="+mn-cs"/>
              </a:defRPr>
            </a:lvl3pPr>
            <a:lvl4pPr marL="1693863" indent="-387350" algn="l" rtl="0" fontAlgn="base">
              <a:spcBef>
                <a:spcPct val="20000"/>
              </a:spcBef>
              <a:spcAft>
                <a:spcPct val="0"/>
              </a:spcAft>
              <a:buClr>
                <a:schemeClr val="accent2"/>
              </a:buClr>
              <a:buFont typeface="Wingdings" panose="05000000000000000000" pitchFamily="2" charset="2"/>
              <a:buChar char="n"/>
              <a:defRPr sz="2000" kern="1200">
                <a:solidFill>
                  <a:srgbClr val="0099CC"/>
                </a:solidFill>
                <a:latin typeface="+mn-lt"/>
                <a:ea typeface="+mn-ea"/>
                <a:cs typeface="+mn-cs"/>
              </a:defRPr>
            </a:lvl4pPr>
            <a:lvl5pPr marL="2093913" indent="-398463" algn="l" rtl="0" fontAlgn="base">
              <a:spcBef>
                <a:spcPct val="25000"/>
              </a:spcBef>
              <a:spcAft>
                <a:spcPct val="0"/>
              </a:spcAft>
              <a:buClr>
                <a:schemeClr val="accent2"/>
              </a:buClr>
              <a:buFont typeface="Wingdings" panose="05000000000000000000" pitchFamily="2" charset="2"/>
              <a:buChar char="§"/>
              <a:defRPr sz="2000" kern="1200">
                <a:solidFill>
                  <a:srgbClr val="99CC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60000"/>
              </a:lnSpc>
              <a:buClr>
                <a:srgbClr val="CC0000"/>
              </a:buClr>
              <a:buNone/>
            </a:pPr>
            <a:r>
              <a:rPr lang="en-US" altLang="zh-CN" sz="2400" b="1">
                <a:solidFill>
                  <a:srgbClr val="000000"/>
                </a:solidFill>
                <a:latin typeface="黑体" panose="02010609060101010101" pitchFamily="49" charset="-122"/>
                <a:ea typeface="黑体" panose="02010609060101010101" pitchFamily="49" charset="-122"/>
              </a:rPr>
              <a:t>1.5.1 </a:t>
            </a:r>
            <a:r>
              <a:rPr lang="zh-CN" altLang="en-US" sz="2400" b="1">
                <a:solidFill>
                  <a:srgbClr val="000000"/>
                </a:solidFill>
                <a:latin typeface="黑体" panose="02010609060101010101" pitchFamily="49" charset="-122"/>
                <a:ea typeface="黑体" panose="02010609060101010101" pitchFamily="49" charset="-122"/>
              </a:rPr>
              <a:t>医疗</a:t>
            </a:r>
            <a:endParaRPr lang="en-US" altLang="zh-CN" sz="2400" b="1">
              <a:solidFill>
                <a:srgbClr val="000000"/>
              </a:solidFill>
              <a:latin typeface="黑体" panose="02010609060101010101" pitchFamily="49" charset="-122"/>
              <a:ea typeface="黑体" panose="02010609060101010101" pitchFamily="49" charset="-122"/>
            </a:endParaRPr>
          </a:p>
          <a:p>
            <a:pPr marL="0" indent="0">
              <a:lnSpc>
                <a:spcPct val="160000"/>
              </a:lnSpc>
              <a:buClr>
                <a:srgbClr val="CC0000"/>
              </a:buClr>
              <a:buNone/>
            </a:pPr>
            <a:r>
              <a:rPr lang="zh-CN" altLang="en-US" sz="2400" b="1">
                <a:solidFill>
                  <a:srgbClr val="000000"/>
                </a:solidFill>
                <a:latin typeface="黑体" panose="02010609060101010101" pitchFamily="49" charset="-122"/>
                <a:ea typeface="黑体" panose="02010609060101010101" pitchFamily="49" charset="-122"/>
              </a:rPr>
              <a:t>医疗影像自动诊断</a:t>
            </a:r>
            <a:r>
              <a:rPr lang="en-US" altLang="zh-CN" sz="2400" b="1">
                <a:solidFill>
                  <a:srgbClr val="000000"/>
                </a:solidFill>
                <a:latin typeface="黑体" panose="02010609060101010101" pitchFamily="49" charset="-122"/>
                <a:ea typeface="黑体" panose="02010609060101010101" pitchFamily="49" charset="-122"/>
              </a:rPr>
              <a:t>(CoVID-19)</a:t>
            </a:r>
          </a:p>
          <a:p>
            <a:pPr marL="0" indent="0">
              <a:lnSpc>
                <a:spcPct val="160000"/>
              </a:lnSpc>
              <a:buClr>
                <a:srgbClr val="CC0000"/>
              </a:buClr>
              <a:buNone/>
            </a:pPr>
            <a:endParaRPr lang="en-US" altLang="zh-CN" sz="2400" b="1">
              <a:solidFill>
                <a:srgbClr val="000000"/>
              </a:solidFill>
              <a:latin typeface="黑体" panose="02010609060101010101" pitchFamily="49" charset="-122"/>
              <a:ea typeface="黑体" panose="02010609060101010101" pitchFamily="49" charset="-122"/>
            </a:endParaRPr>
          </a:p>
          <a:p>
            <a:pPr marL="0" indent="0">
              <a:lnSpc>
                <a:spcPct val="160000"/>
              </a:lnSpc>
              <a:buClr>
                <a:srgbClr val="CC0000"/>
              </a:buClr>
              <a:buNone/>
            </a:pPr>
            <a:endParaRPr lang="zh-CN" altLang="en-US" sz="2400" b="1">
              <a:solidFill>
                <a:srgbClr val="000000"/>
              </a:solidFill>
              <a:latin typeface="黑体" panose="02010609060101010101" pitchFamily="49" charset="-122"/>
              <a:ea typeface="黑体" panose="02010609060101010101" pitchFamily="49" charset="-122"/>
            </a:endParaRPr>
          </a:p>
          <a:p>
            <a:pPr marL="0" indent="0">
              <a:lnSpc>
                <a:spcPct val="160000"/>
              </a:lnSpc>
              <a:buClr>
                <a:srgbClr val="CC0000"/>
              </a:buClr>
              <a:buNone/>
            </a:pPr>
            <a:endParaRPr lang="en-US" altLang="zh-CN" sz="2400" b="1">
              <a:solidFill>
                <a:srgbClr val="000000"/>
              </a:solidFill>
              <a:latin typeface="黑体" panose="02010609060101010101" pitchFamily="49" charset="-122"/>
              <a:ea typeface="黑体" panose="02010609060101010101" pitchFamily="49" charset="-122"/>
            </a:endParaRPr>
          </a:p>
          <a:p>
            <a:pPr marL="0" indent="0">
              <a:lnSpc>
                <a:spcPct val="160000"/>
              </a:lnSpc>
              <a:buClr>
                <a:srgbClr val="CC0000"/>
              </a:buClr>
              <a:buNone/>
            </a:pPr>
            <a:endParaRPr lang="en-US" altLang="zh-CN" sz="2400" b="1">
              <a:solidFill>
                <a:srgbClr val="000000"/>
              </a:solidFill>
              <a:latin typeface="黑体" panose="02010609060101010101" pitchFamily="49" charset="-122"/>
              <a:ea typeface="黑体" panose="02010609060101010101" pitchFamily="49" charset="-122"/>
            </a:endParaRPr>
          </a:p>
          <a:p>
            <a:pPr marL="0" indent="0">
              <a:lnSpc>
                <a:spcPct val="160000"/>
              </a:lnSpc>
              <a:buClr>
                <a:srgbClr val="CC0000"/>
              </a:buClr>
              <a:buNone/>
            </a:pPr>
            <a:endParaRPr lang="en-US" altLang="zh-CN" sz="2400" b="1">
              <a:solidFill>
                <a:srgbClr val="000000"/>
              </a:solidFill>
              <a:latin typeface="黑体" panose="02010609060101010101" pitchFamily="49" charset="-122"/>
              <a:ea typeface="黑体" panose="02010609060101010101" pitchFamily="49" charset="-122"/>
            </a:endParaRPr>
          </a:p>
          <a:p>
            <a:pPr marL="0" indent="0">
              <a:lnSpc>
                <a:spcPct val="160000"/>
              </a:lnSpc>
              <a:buClr>
                <a:srgbClr val="CC0000"/>
              </a:buClr>
              <a:buNone/>
            </a:pPr>
            <a:endParaRPr lang="zh-CN" altLang="en-US" sz="2400" b="1">
              <a:solidFill>
                <a:srgbClr val="000000"/>
              </a:solidFill>
              <a:latin typeface="黑体" panose="02010609060101010101" pitchFamily="49" charset="-122"/>
              <a:ea typeface="黑体" panose="02010609060101010101" pitchFamily="49" charset="-122"/>
            </a:endParaRPr>
          </a:p>
        </p:txBody>
      </p:sp>
      <p:pic>
        <p:nvPicPr>
          <p:cNvPr id="5" name="图片 4">
            <a:extLst>
              <a:ext uri="{FF2B5EF4-FFF2-40B4-BE49-F238E27FC236}">
                <a16:creationId xmlns:a16="http://schemas.microsoft.com/office/drawing/2014/main" id="{08FA2617-AC9F-4F1C-9479-92AA4A7E9F09}"/>
              </a:ext>
            </a:extLst>
          </p:cNvPr>
          <p:cNvPicPr>
            <a:picLocks noChangeAspect="1"/>
          </p:cNvPicPr>
          <p:nvPr/>
        </p:nvPicPr>
        <p:blipFill>
          <a:blip r:embed="rId2"/>
          <a:stretch>
            <a:fillRect/>
          </a:stretch>
        </p:blipFill>
        <p:spPr>
          <a:xfrm>
            <a:off x="1298670" y="2702082"/>
            <a:ext cx="6381750" cy="2887158"/>
          </a:xfrm>
          <a:prstGeom prst="rect">
            <a:avLst/>
          </a:prstGeom>
        </p:spPr>
      </p:pic>
      <p:sp>
        <p:nvSpPr>
          <p:cNvPr id="6" name="文本框 5">
            <a:extLst>
              <a:ext uri="{FF2B5EF4-FFF2-40B4-BE49-F238E27FC236}">
                <a16:creationId xmlns:a16="http://schemas.microsoft.com/office/drawing/2014/main" id="{4C45F39D-9A04-4469-85EC-844A1F470406}"/>
              </a:ext>
            </a:extLst>
          </p:cNvPr>
          <p:cNvSpPr txBox="1"/>
          <p:nvPr/>
        </p:nvSpPr>
        <p:spPr>
          <a:xfrm>
            <a:off x="8337988" y="1068755"/>
            <a:ext cx="527709" cy="461665"/>
          </a:xfrm>
          <a:prstGeom prst="rect">
            <a:avLst/>
          </a:prstGeom>
          <a:noFill/>
        </p:spPr>
        <p:txBody>
          <a:bodyPr wrap="none" rtlCol="0">
            <a:spAutoFit/>
          </a:bodyPr>
          <a:lstStyle/>
          <a:p>
            <a:r>
              <a:rPr lang="en-US" sz="2400"/>
              <a:t>87</a:t>
            </a:r>
          </a:p>
        </p:txBody>
      </p:sp>
    </p:spTree>
    <p:extLst>
      <p:ext uri="{BB962C8B-B14F-4D97-AF65-F5344CB8AC3E}">
        <p14:creationId xmlns:p14="http://schemas.microsoft.com/office/powerpoint/2010/main" val="248466350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B0E6CF43-B033-4B1D-9AC6-706417574F98}"/>
              </a:ext>
            </a:extLst>
          </p:cNvPr>
          <p:cNvSpPr txBox="1"/>
          <p:nvPr/>
        </p:nvSpPr>
        <p:spPr>
          <a:xfrm>
            <a:off x="611560" y="116632"/>
            <a:ext cx="3877985" cy="584775"/>
          </a:xfrm>
          <a:prstGeom prst="rect">
            <a:avLst/>
          </a:prstGeom>
          <a:noFill/>
        </p:spPr>
        <p:txBody>
          <a:bodyPr wrap="none" rtlCol="0">
            <a:spAutoFit/>
          </a:bodyPr>
          <a:lstStyle/>
          <a:p>
            <a:r>
              <a:rPr lang="en-US" altLang="zh-CN" sz="3200">
                <a:solidFill>
                  <a:schemeClr val="bg1"/>
                </a:solidFill>
                <a:latin typeface="黑体" panose="02010609060101010101" pitchFamily="49" charset="-122"/>
                <a:ea typeface="黑体" panose="02010609060101010101" pitchFamily="49" charset="-122"/>
              </a:rPr>
              <a:t>1.5 </a:t>
            </a:r>
            <a:r>
              <a:rPr lang="zh-CN" altLang="en-US" sz="3200">
                <a:solidFill>
                  <a:schemeClr val="bg1"/>
                </a:solidFill>
                <a:latin typeface="黑体" panose="02010609060101010101" pitchFamily="49" charset="-122"/>
                <a:ea typeface="黑体" panose="02010609060101010101" pitchFamily="49" charset="-122"/>
              </a:rPr>
              <a:t>人工智能的应用</a:t>
            </a:r>
          </a:p>
        </p:txBody>
      </p:sp>
      <p:sp>
        <p:nvSpPr>
          <p:cNvPr id="3" name="Rectangle 3">
            <a:extLst>
              <a:ext uri="{FF2B5EF4-FFF2-40B4-BE49-F238E27FC236}">
                <a16:creationId xmlns:a16="http://schemas.microsoft.com/office/drawing/2014/main" id="{B128C955-B2C6-4FF9-9DE9-2F77059D7894}"/>
              </a:ext>
            </a:extLst>
          </p:cNvPr>
          <p:cNvSpPr txBox="1">
            <a:spLocks noChangeArrowheads="1"/>
          </p:cNvSpPr>
          <p:nvPr/>
        </p:nvSpPr>
        <p:spPr bwMode="auto">
          <a:xfrm>
            <a:off x="277020" y="836712"/>
            <a:ext cx="8866980" cy="7949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anchor="t" anchorCtr="0" compatLnSpc="1">
            <a:prstTxWarp prst="textNoShape">
              <a:avLst/>
            </a:prstTxWarp>
          </a:bodyPr>
          <a:lstStyle>
            <a:lvl1pPr marL="469900" indent="-469900" algn="l" rtl="0" fontAlgn="base">
              <a:lnSpc>
                <a:spcPct val="120000"/>
              </a:lnSpc>
              <a:spcBef>
                <a:spcPct val="40000"/>
              </a:spcBef>
              <a:spcAft>
                <a:spcPct val="0"/>
              </a:spcAft>
              <a:buClr>
                <a:schemeClr val="accent2"/>
              </a:buClr>
              <a:buFont typeface="Wingdings" panose="05000000000000000000" pitchFamily="2" charset="2"/>
              <a:buChar char="o"/>
              <a:defRPr sz="2800" kern="1200">
                <a:solidFill>
                  <a:schemeClr val="tx1"/>
                </a:solidFill>
                <a:latin typeface="+mn-lt"/>
                <a:ea typeface="+mn-ea"/>
                <a:cs typeface="+mn-cs"/>
              </a:defRPr>
            </a:lvl1pPr>
            <a:lvl2pPr marL="908050" indent="-436563" algn="l" rtl="0" fontAlgn="base">
              <a:spcBef>
                <a:spcPct val="20000"/>
              </a:spcBef>
              <a:spcAft>
                <a:spcPct val="0"/>
              </a:spcAft>
              <a:buClr>
                <a:schemeClr val="accent2"/>
              </a:buClr>
              <a:buFont typeface="Wingdings" panose="05000000000000000000" pitchFamily="2" charset="2"/>
              <a:buChar char="n"/>
              <a:defRPr sz="2600" kern="1200">
                <a:solidFill>
                  <a:schemeClr val="folHlink"/>
                </a:solidFill>
                <a:latin typeface="+mn-lt"/>
                <a:ea typeface="+mn-ea"/>
                <a:cs typeface="+mn-cs"/>
              </a:defRPr>
            </a:lvl2pPr>
            <a:lvl3pPr marL="1304925" indent="-395288" algn="l" rtl="0" fontAlgn="base">
              <a:spcBef>
                <a:spcPct val="20000"/>
              </a:spcBef>
              <a:spcAft>
                <a:spcPct val="0"/>
              </a:spcAft>
              <a:buClr>
                <a:schemeClr val="accent2"/>
              </a:buClr>
              <a:buFont typeface="Wingdings" panose="05000000000000000000" pitchFamily="2" charset="2"/>
              <a:buChar char="o"/>
              <a:defRPr sz="2300" kern="1200">
                <a:solidFill>
                  <a:srgbClr val="009900"/>
                </a:solidFill>
                <a:latin typeface="+mn-lt"/>
                <a:ea typeface="+mn-ea"/>
                <a:cs typeface="+mn-cs"/>
              </a:defRPr>
            </a:lvl3pPr>
            <a:lvl4pPr marL="1693863" indent="-387350" algn="l" rtl="0" fontAlgn="base">
              <a:spcBef>
                <a:spcPct val="20000"/>
              </a:spcBef>
              <a:spcAft>
                <a:spcPct val="0"/>
              </a:spcAft>
              <a:buClr>
                <a:schemeClr val="accent2"/>
              </a:buClr>
              <a:buFont typeface="Wingdings" panose="05000000000000000000" pitchFamily="2" charset="2"/>
              <a:buChar char="n"/>
              <a:defRPr sz="2000" kern="1200">
                <a:solidFill>
                  <a:srgbClr val="0099CC"/>
                </a:solidFill>
                <a:latin typeface="+mn-lt"/>
                <a:ea typeface="+mn-ea"/>
                <a:cs typeface="+mn-cs"/>
              </a:defRPr>
            </a:lvl4pPr>
            <a:lvl5pPr marL="2093913" indent="-398463" algn="l" rtl="0" fontAlgn="base">
              <a:spcBef>
                <a:spcPct val="25000"/>
              </a:spcBef>
              <a:spcAft>
                <a:spcPct val="0"/>
              </a:spcAft>
              <a:buClr>
                <a:schemeClr val="accent2"/>
              </a:buClr>
              <a:buFont typeface="Wingdings" panose="05000000000000000000" pitchFamily="2" charset="2"/>
              <a:buChar char="§"/>
              <a:defRPr sz="2000" kern="1200">
                <a:solidFill>
                  <a:srgbClr val="99CC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60000"/>
              </a:lnSpc>
              <a:buClr>
                <a:srgbClr val="CC0000"/>
              </a:buClr>
              <a:buNone/>
            </a:pPr>
            <a:r>
              <a:rPr lang="en-US" altLang="zh-CN" sz="2400" b="1">
                <a:solidFill>
                  <a:srgbClr val="000000"/>
                </a:solidFill>
                <a:latin typeface="黑体" panose="02010609060101010101" pitchFamily="49" charset="-122"/>
                <a:ea typeface="黑体" panose="02010609060101010101" pitchFamily="49" charset="-122"/>
              </a:rPr>
              <a:t>1.5.2 </a:t>
            </a:r>
            <a:r>
              <a:rPr lang="zh-CN" altLang="en-US" sz="2400" b="1">
                <a:solidFill>
                  <a:srgbClr val="000000"/>
                </a:solidFill>
                <a:latin typeface="黑体" panose="02010609060101010101" pitchFamily="49" charset="-122"/>
                <a:ea typeface="黑体" panose="02010609060101010101" pitchFamily="49" charset="-122"/>
              </a:rPr>
              <a:t>智能家居</a:t>
            </a:r>
            <a:endParaRPr lang="en-US" altLang="zh-CN" sz="2400" b="1">
              <a:solidFill>
                <a:srgbClr val="000000"/>
              </a:solidFill>
              <a:latin typeface="黑体" panose="02010609060101010101" pitchFamily="49" charset="-122"/>
              <a:ea typeface="黑体" panose="02010609060101010101" pitchFamily="49" charset="-122"/>
            </a:endParaRPr>
          </a:p>
          <a:p>
            <a:pPr marL="0" indent="0">
              <a:lnSpc>
                <a:spcPct val="160000"/>
              </a:lnSpc>
              <a:buClr>
                <a:srgbClr val="CC0000"/>
              </a:buClr>
              <a:buNone/>
            </a:pPr>
            <a:endParaRPr lang="en-US" altLang="zh-CN" sz="2400" b="1">
              <a:solidFill>
                <a:srgbClr val="000000"/>
              </a:solidFill>
              <a:latin typeface="黑体" panose="02010609060101010101" pitchFamily="49" charset="-122"/>
              <a:ea typeface="黑体" panose="02010609060101010101" pitchFamily="49" charset="-122"/>
            </a:endParaRPr>
          </a:p>
          <a:p>
            <a:pPr marL="0" indent="0">
              <a:lnSpc>
                <a:spcPct val="160000"/>
              </a:lnSpc>
              <a:buClr>
                <a:srgbClr val="CC0000"/>
              </a:buClr>
              <a:buNone/>
            </a:pPr>
            <a:endParaRPr lang="en-US" altLang="zh-CN" sz="2400" b="1">
              <a:solidFill>
                <a:srgbClr val="000000"/>
              </a:solidFill>
              <a:latin typeface="黑体" panose="02010609060101010101" pitchFamily="49" charset="-122"/>
              <a:ea typeface="黑体" panose="02010609060101010101" pitchFamily="49" charset="-122"/>
            </a:endParaRPr>
          </a:p>
          <a:p>
            <a:pPr marL="0" indent="0">
              <a:lnSpc>
                <a:spcPct val="160000"/>
              </a:lnSpc>
              <a:buClr>
                <a:srgbClr val="CC0000"/>
              </a:buClr>
              <a:buNone/>
            </a:pPr>
            <a:endParaRPr lang="en-US" altLang="zh-CN" sz="2400" b="1">
              <a:solidFill>
                <a:srgbClr val="000000"/>
              </a:solidFill>
              <a:latin typeface="黑体" panose="02010609060101010101" pitchFamily="49" charset="-122"/>
              <a:ea typeface="黑体" panose="02010609060101010101" pitchFamily="49" charset="-122"/>
            </a:endParaRPr>
          </a:p>
          <a:p>
            <a:pPr marL="0" indent="0">
              <a:lnSpc>
                <a:spcPct val="160000"/>
              </a:lnSpc>
              <a:buClr>
                <a:srgbClr val="CC0000"/>
              </a:buClr>
              <a:buNone/>
            </a:pPr>
            <a:endParaRPr lang="zh-CN" altLang="en-US" sz="2400" b="1">
              <a:solidFill>
                <a:srgbClr val="000000"/>
              </a:solidFill>
              <a:latin typeface="黑体" panose="02010609060101010101" pitchFamily="49" charset="-122"/>
              <a:ea typeface="黑体" panose="02010609060101010101" pitchFamily="49" charset="-122"/>
            </a:endParaRPr>
          </a:p>
        </p:txBody>
      </p:sp>
      <p:pic>
        <p:nvPicPr>
          <p:cNvPr id="5" name="图片 4">
            <a:extLst>
              <a:ext uri="{FF2B5EF4-FFF2-40B4-BE49-F238E27FC236}">
                <a16:creationId xmlns:a16="http://schemas.microsoft.com/office/drawing/2014/main" id="{D7C97CDF-3C6A-44CF-A105-5135F4C5C332}"/>
              </a:ext>
            </a:extLst>
          </p:cNvPr>
          <p:cNvPicPr>
            <a:picLocks noChangeAspect="1"/>
          </p:cNvPicPr>
          <p:nvPr/>
        </p:nvPicPr>
        <p:blipFill>
          <a:blip r:embed="rId2"/>
          <a:stretch>
            <a:fillRect/>
          </a:stretch>
        </p:blipFill>
        <p:spPr>
          <a:xfrm>
            <a:off x="1259632" y="1484784"/>
            <a:ext cx="6336704" cy="4933950"/>
          </a:xfrm>
          <a:prstGeom prst="rect">
            <a:avLst/>
          </a:prstGeom>
        </p:spPr>
      </p:pic>
      <p:sp>
        <p:nvSpPr>
          <p:cNvPr id="6" name="文本框 5">
            <a:extLst>
              <a:ext uri="{FF2B5EF4-FFF2-40B4-BE49-F238E27FC236}">
                <a16:creationId xmlns:a16="http://schemas.microsoft.com/office/drawing/2014/main" id="{B1BC8866-5DA5-4F68-81C4-DB00E2DD2BD0}"/>
              </a:ext>
            </a:extLst>
          </p:cNvPr>
          <p:cNvSpPr txBox="1"/>
          <p:nvPr/>
        </p:nvSpPr>
        <p:spPr>
          <a:xfrm>
            <a:off x="8337988" y="1068755"/>
            <a:ext cx="527709" cy="461665"/>
          </a:xfrm>
          <a:prstGeom prst="rect">
            <a:avLst/>
          </a:prstGeom>
          <a:noFill/>
        </p:spPr>
        <p:txBody>
          <a:bodyPr wrap="none" rtlCol="0">
            <a:spAutoFit/>
          </a:bodyPr>
          <a:lstStyle/>
          <a:p>
            <a:r>
              <a:rPr lang="en-US" sz="2400"/>
              <a:t>88</a:t>
            </a:r>
          </a:p>
        </p:txBody>
      </p:sp>
    </p:spTree>
    <p:extLst>
      <p:ext uri="{BB962C8B-B14F-4D97-AF65-F5344CB8AC3E}">
        <p14:creationId xmlns:p14="http://schemas.microsoft.com/office/powerpoint/2010/main" val="332448355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B0E6CF43-B033-4B1D-9AC6-706417574F98}"/>
              </a:ext>
            </a:extLst>
          </p:cNvPr>
          <p:cNvSpPr txBox="1"/>
          <p:nvPr/>
        </p:nvSpPr>
        <p:spPr>
          <a:xfrm>
            <a:off x="611560" y="116632"/>
            <a:ext cx="3877985" cy="584775"/>
          </a:xfrm>
          <a:prstGeom prst="rect">
            <a:avLst/>
          </a:prstGeom>
          <a:noFill/>
        </p:spPr>
        <p:txBody>
          <a:bodyPr wrap="none" rtlCol="0">
            <a:spAutoFit/>
          </a:bodyPr>
          <a:lstStyle/>
          <a:p>
            <a:r>
              <a:rPr lang="en-US" altLang="zh-CN" sz="3200">
                <a:solidFill>
                  <a:schemeClr val="bg1"/>
                </a:solidFill>
                <a:latin typeface="黑体" panose="02010609060101010101" pitchFamily="49" charset="-122"/>
                <a:ea typeface="黑体" panose="02010609060101010101" pitchFamily="49" charset="-122"/>
              </a:rPr>
              <a:t>1.5 </a:t>
            </a:r>
            <a:r>
              <a:rPr lang="zh-CN" altLang="en-US" sz="3200">
                <a:solidFill>
                  <a:schemeClr val="bg1"/>
                </a:solidFill>
                <a:latin typeface="黑体" panose="02010609060101010101" pitchFamily="49" charset="-122"/>
                <a:ea typeface="黑体" panose="02010609060101010101" pitchFamily="49" charset="-122"/>
              </a:rPr>
              <a:t>人工智能的应用</a:t>
            </a:r>
          </a:p>
        </p:txBody>
      </p:sp>
      <p:sp>
        <p:nvSpPr>
          <p:cNvPr id="3" name="Rectangle 3">
            <a:extLst>
              <a:ext uri="{FF2B5EF4-FFF2-40B4-BE49-F238E27FC236}">
                <a16:creationId xmlns:a16="http://schemas.microsoft.com/office/drawing/2014/main" id="{B128C955-B2C6-4FF9-9DE9-2F77059D7894}"/>
              </a:ext>
            </a:extLst>
          </p:cNvPr>
          <p:cNvSpPr txBox="1">
            <a:spLocks noChangeArrowheads="1"/>
          </p:cNvSpPr>
          <p:nvPr/>
        </p:nvSpPr>
        <p:spPr bwMode="auto">
          <a:xfrm>
            <a:off x="138510" y="836712"/>
            <a:ext cx="8866980" cy="7949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anchor="t" anchorCtr="0" compatLnSpc="1">
            <a:prstTxWarp prst="textNoShape">
              <a:avLst/>
            </a:prstTxWarp>
          </a:bodyPr>
          <a:lstStyle>
            <a:lvl1pPr marL="469900" indent="-469900" algn="l" rtl="0" fontAlgn="base">
              <a:lnSpc>
                <a:spcPct val="120000"/>
              </a:lnSpc>
              <a:spcBef>
                <a:spcPct val="40000"/>
              </a:spcBef>
              <a:spcAft>
                <a:spcPct val="0"/>
              </a:spcAft>
              <a:buClr>
                <a:schemeClr val="accent2"/>
              </a:buClr>
              <a:buFont typeface="Wingdings" panose="05000000000000000000" pitchFamily="2" charset="2"/>
              <a:buChar char="o"/>
              <a:defRPr sz="2800" kern="1200">
                <a:solidFill>
                  <a:schemeClr val="tx1"/>
                </a:solidFill>
                <a:latin typeface="+mn-lt"/>
                <a:ea typeface="+mn-ea"/>
                <a:cs typeface="+mn-cs"/>
              </a:defRPr>
            </a:lvl1pPr>
            <a:lvl2pPr marL="908050" indent="-436563" algn="l" rtl="0" fontAlgn="base">
              <a:spcBef>
                <a:spcPct val="20000"/>
              </a:spcBef>
              <a:spcAft>
                <a:spcPct val="0"/>
              </a:spcAft>
              <a:buClr>
                <a:schemeClr val="accent2"/>
              </a:buClr>
              <a:buFont typeface="Wingdings" panose="05000000000000000000" pitchFamily="2" charset="2"/>
              <a:buChar char="n"/>
              <a:defRPr sz="2600" kern="1200">
                <a:solidFill>
                  <a:schemeClr val="folHlink"/>
                </a:solidFill>
                <a:latin typeface="+mn-lt"/>
                <a:ea typeface="+mn-ea"/>
                <a:cs typeface="+mn-cs"/>
              </a:defRPr>
            </a:lvl2pPr>
            <a:lvl3pPr marL="1304925" indent="-395288" algn="l" rtl="0" fontAlgn="base">
              <a:spcBef>
                <a:spcPct val="20000"/>
              </a:spcBef>
              <a:spcAft>
                <a:spcPct val="0"/>
              </a:spcAft>
              <a:buClr>
                <a:schemeClr val="accent2"/>
              </a:buClr>
              <a:buFont typeface="Wingdings" panose="05000000000000000000" pitchFamily="2" charset="2"/>
              <a:buChar char="o"/>
              <a:defRPr sz="2300" kern="1200">
                <a:solidFill>
                  <a:srgbClr val="009900"/>
                </a:solidFill>
                <a:latin typeface="+mn-lt"/>
                <a:ea typeface="+mn-ea"/>
                <a:cs typeface="+mn-cs"/>
              </a:defRPr>
            </a:lvl3pPr>
            <a:lvl4pPr marL="1693863" indent="-387350" algn="l" rtl="0" fontAlgn="base">
              <a:spcBef>
                <a:spcPct val="20000"/>
              </a:spcBef>
              <a:spcAft>
                <a:spcPct val="0"/>
              </a:spcAft>
              <a:buClr>
                <a:schemeClr val="accent2"/>
              </a:buClr>
              <a:buFont typeface="Wingdings" panose="05000000000000000000" pitchFamily="2" charset="2"/>
              <a:buChar char="n"/>
              <a:defRPr sz="2000" kern="1200">
                <a:solidFill>
                  <a:srgbClr val="0099CC"/>
                </a:solidFill>
                <a:latin typeface="+mn-lt"/>
                <a:ea typeface="+mn-ea"/>
                <a:cs typeface="+mn-cs"/>
              </a:defRPr>
            </a:lvl4pPr>
            <a:lvl5pPr marL="2093913" indent="-398463" algn="l" rtl="0" fontAlgn="base">
              <a:spcBef>
                <a:spcPct val="25000"/>
              </a:spcBef>
              <a:spcAft>
                <a:spcPct val="0"/>
              </a:spcAft>
              <a:buClr>
                <a:schemeClr val="accent2"/>
              </a:buClr>
              <a:buFont typeface="Wingdings" panose="05000000000000000000" pitchFamily="2" charset="2"/>
              <a:buChar char="§"/>
              <a:defRPr sz="2000" kern="1200">
                <a:solidFill>
                  <a:srgbClr val="99CC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Clr>
                <a:srgbClr val="CC0000"/>
              </a:buClr>
              <a:buNone/>
            </a:pPr>
            <a:r>
              <a:rPr lang="en-US" altLang="zh-CN" sz="2400" b="1">
                <a:solidFill>
                  <a:srgbClr val="000000"/>
                </a:solidFill>
                <a:latin typeface="黑体" panose="02010609060101010101" pitchFamily="49" charset="-122"/>
                <a:ea typeface="黑体" panose="02010609060101010101" pitchFamily="49" charset="-122"/>
              </a:rPr>
              <a:t>1.5.3 </a:t>
            </a:r>
            <a:r>
              <a:rPr lang="zh-CN" altLang="en-US" sz="2400" b="1">
                <a:solidFill>
                  <a:srgbClr val="000000"/>
                </a:solidFill>
                <a:latin typeface="黑体" panose="02010609060101010101" pitchFamily="49" charset="-122"/>
                <a:ea typeface="黑体" panose="02010609060101010101" pitchFamily="49" charset="-122"/>
              </a:rPr>
              <a:t>智能安防</a:t>
            </a:r>
            <a:endParaRPr lang="en-US" altLang="zh-CN" sz="2400" b="1">
              <a:solidFill>
                <a:srgbClr val="000000"/>
              </a:solidFill>
              <a:latin typeface="黑体" panose="02010609060101010101" pitchFamily="49" charset="-122"/>
              <a:ea typeface="黑体" panose="02010609060101010101" pitchFamily="49" charset="-122"/>
            </a:endParaRPr>
          </a:p>
          <a:p>
            <a:pPr marL="0" indent="0">
              <a:lnSpc>
                <a:spcPct val="100000"/>
              </a:lnSpc>
              <a:buClr>
                <a:srgbClr val="CC0000"/>
              </a:buClr>
              <a:buNone/>
            </a:pPr>
            <a:r>
              <a:rPr lang="zh-CN" altLang="en-US" sz="2400" b="1">
                <a:solidFill>
                  <a:srgbClr val="000000"/>
                </a:solidFill>
                <a:latin typeface="黑体" panose="02010609060101010101" pitchFamily="49" charset="-122"/>
                <a:ea typeface="黑体" panose="02010609060101010101" pitchFamily="49" charset="-122"/>
              </a:rPr>
              <a:t>海康威视道路智慧监控系统解决方案，使用人工智能技术解决方案，可以从视频中识别出车辆等目标，并能提取出其颜色、车牌号码等详细特征。 </a:t>
            </a:r>
            <a:endParaRPr lang="en-US" altLang="zh-CN" sz="2400" b="1">
              <a:solidFill>
                <a:srgbClr val="000000"/>
              </a:solidFill>
              <a:latin typeface="黑体" panose="02010609060101010101" pitchFamily="49" charset="-122"/>
              <a:ea typeface="黑体" panose="02010609060101010101" pitchFamily="49" charset="-122"/>
            </a:endParaRPr>
          </a:p>
          <a:p>
            <a:pPr marL="0" indent="0">
              <a:lnSpc>
                <a:spcPct val="160000"/>
              </a:lnSpc>
              <a:buClr>
                <a:srgbClr val="CC0000"/>
              </a:buClr>
              <a:buNone/>
            </a:pPr>
            <a:endParaRPr lang="en-US" altLang="zh-CN" sz="2400" b="1">
              <a:solidFill>
                <a:srgbClr val="000000"/>
              </a:solidFill>
              <a:latin typeface="黑体" panose="02010609060101010101" pitchFamily="49" charset="-122"/>
              <a:ea typeface="黑体" panose="02010609060101010101" pitchFamily="49" charset="-122"/>
            </a:endParaRPr>
          </a:p>
          <a:p>
            <a:pPr marL="0" indent="0">
              <a:lnSpc>
                <a:spcPct val="160000"/>
              </a:lnSpc>
              <a:buClr>
                <a:srgbClr val="CC0000"/>
              </a:buClr>
              <a:buNone/>
            </a:pPr>
            <a:endParaRPr lang="zh-CN" altLang="en-US" sz="2400" b="1">
              <a:solidFill>
                <a:srgbClr val="000000"/>
              </a:solidFill>
              <a:latin typeface="黑体" panose="02010609060101010101" pitchFamily="49" charset="-122"/>
              <a:ea typeface="黑体" panose="02010609060101010101" pitchFamily="49" charset="-122"/>
            </a:endParaRPr>
          </a:p>
        </p:txBody>
      </p:sp>
      <p:pic>
        <p:nvPicPr>
          <p:cNvPr id="5" name="图片 4">
            <a:extLst>
              <a:ext uri="{FF2B5EF4-FFF2-40B4-BE49-F238E27FC236}">
                <a16:creationId xmlns:a16="http://schemas.microsoft.com/office/drawing/2014/main" id="{7FB37561-CE21-4F98-9613-CDE61D6FC7C3}"/>
              </a:ext>
            </a:extLst>
          </p:cNvPr>
          <p:cNvPicPr>
            <a:picLocks noChangeAspect="1"/>
          </p:cNvPicPr>
          <p:nvPr/>
        </p:nvPicPr>
        <p:blipFill>
          <a:blip r:embed="rId2"/>
          <a:stretch>
            <a:fillRect/>
          </a:stretch>
        </p:blipFill>
        <p:spPr>
          <a:xfrm>
            <a:off x="1105169" y="2564904"/>
            <a:ext cx="6768752" cy="3744416"/>
          </a:xfrm>
          <a:prstGeom prst="rect">
            <a:avLst/>
          </a:prstGeom>
        </p:spPr>
      </p:pic>
      <p:sp>
        <p:nvSpPr>
          <p:cNvPr id="7" name="文本框 6">
            <a:extLst>
              <a:ext uri="{FF2B5EF4-FFF2-40B4-BE49-F238E27FC236}">
                <a16:creationId xmlns:a16="http://schemas.microsoft.com/office/drawing/2014/main" id="{D52AFB69-3D95-42E1-8434-B2B08BE9E91E}"/>
              </a:ext>
            </a:extLst>
          </p:cNvPr>
          <p:cNvSpPr txBox="1"/>
          <p:nvPr/>
        </p:nvSpPr>
        <p:spPr>
          <a:xfrm>
            <a:off x="8337988" y="1068755"/>
            <a:ext cx="527709" cy="461665"/>
          </a:xfrm>
          <a:prstGeom prst="rect">
            <a:avLst/>
          </a:prstGeom>
          <a:noFill/>
        </p:spPr>
        <p:txBody>
          <a:bodyPr wrap="none" rtlCol="0">
            <a:spAutoFit/>
          </a:bodyPr>
          <a:lstStyle/>
          <a:p>
            <a:r>
              <a:rPr lang="en-US" sz="2400"/>
              <a:t>89</a:t>
            </a:r>
          </a:p>
        </p:txBody>
      </p:sp>
    </p:spTree>
    <p:extLst>
      <p:ext uri="{BB962C8B-B14F-4D97-AF65-F5344CB8AC3E}">
        <p14:creationId xmlns:p14="http://schemas.microsoft.com/office/powerpoint/2010/main" val="366676146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p:nvPr/>
        </p:nvSpPr>
        <p:spPr>
          <a:xfrm>
            <a:off x="545306" y="952500"/>
            <a:ext cx="2340486" cy="370999"/>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100" b="1" dirty="0">
                <a:solidFill>
                  <a:srgbClr val="FFFFFF"/>
                </a:solidFill>
                <a:latin typeface="微软雅黑" panose="020B0503020204020204" pitchFamily="34" charset="-122"/>
                <a:ea typeface="微软雅黑" panose="020B0503020204020204" pitchFamily="34" charset="-122"/>
              </a:rPr>
              <a:t>主要业务场景</a:t>
            </a:r>
          </a:p>
        </p:txBody>
      </p:sp>
      <p:grpSp>
        <p:nvGrpSpPr>
          <p:cNvPr id="6" name="组合 5"/>
          <p:cNvGrpSpPr/>
          <p:nvPr/>
        </p:nvGrpSpPr>
        <p:grpSpPr>
          <a:xfrm>
            <a:off x="179512" y="944724"/>
            <a:ext cx="261447" cy="352690"/>
            <a:chOff x="239349" y="116632"/>
            <a:chExt cx="348596" cy="470253"/>
          </a:xfrm>
          <a:solidFill>
            <a:schemeClr val="bg1"/>
          </a:solidFill>
        </p:grpSpPr>
        <p:sp>
          <p:nvSpPr>
            <p:cNvPr id="7" name="Freeform 6"/>
            <p:cNvSpPr/>
            <p:nvPr/>
          </p:nvSpPr>
          <p:spPr bwMode="auto">
            <a:xfrm>
              <a:off x="378633" y="255262"/>
              <a:ext cx="209312" cy="214117"/>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grpFill/>
            <a:ln>
              <a:noFill/>
            </a:ln>
          </p:spPr>
          <p:txBody>
            <a:bodyPr vert="horz" wrap="square" lIns="68562" tIns="34281" rIns="68562" bIns="34281" numCol="1" anchor="t" anchorCtr="0" compatLnSpc="1"/>
            <a:lstStyle/>
            <a:p>
              <a:endParaRPr lang="zh-CN" altLang="en-US" sz="2400">
                <a:solidFill>
                  <a:prstClr val="black"/>
                </a:solidFill>
                <a:latin typeface="微软雅黑" panose="020B0503020204020204" pitchFamily="34" charset="-122"/>
                <a:ea typeface="微软雅黑" panose="020B0503020204020204" pitchFamily="34" charset="-122"/>
              </a:endParaRPr>
            </a:p>
          </p:txBody>
        </p:sp>
        <p:sp>
          <p:nvSpPr>
            <p:cNvPr id="8" name="Freeform 7"/>
            <p:cNvSpPr/>
            <p:nvPr/>
          </p:nvSpPr>
          <p:spPr bwMode="auto">
            <a:xfrm>
              <a:off x="239349" y="116632"/>
              <a:ext cx="207736" cy="212544"/>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grpFill/>
            <a:ln>
              <a:noFill/>
            </a:ln>
          </p:spPr>
          <p:txBody>
            <a:bodyPr vert="horz" wrap="square" lIns="68562" tIns="34281" rIns="68562" bIns="34281" numCol="1" anchor="t" anchorCtr="0" compatLnSpc="1"/>
            <a:lstStyle/>
            <a:p>
              <a:endParaRPr lang="zh-CN" altLang="en-US" sz="2400">
                <a:solidFill>
                  <a:prstClr val="black"/>
                </a:solidFill>
                <a:latin typeface="微软雅黑" panose="020B0503020204020204" pitchFamily="34" charset="-122"/>
                <a:ea typeface="微软雅黑" panose="020B0503020204020204" pitchFamily="34" charset="-122"/>
              </a:endParaRPr>
            </a:p>
          </p:txBody>
        </p:sp>
        <p:sp>
          <p:nvSpPr>
            <p:cNvPr id="9" name="Freeform 7"/>
            <p:cNvSpPr/>
            <p:nvPr/>
          </p:nvSpPr>
          <p:spPr bwMode="auto">
            <a:xfrm>
              <a:off x="239349" y="374341"/>
              <a:ext cx="207736" cy="212544"/>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grpFill/>
            <a:ln>
              <a:noFill/>
            </a:ln>
          </p:spPr>
          <p:txBody>
            <a:bodyPr vert="horz" wrap="square" lIns="68562" tIns="34281" rIns="68562" bIns="34281" numCol="1" anchor="t" anchorCtr="0" compatLnSpc="1"/>
            <a:lstStyle/>
            <a:p>
              <a:endParaRPr lang="zh-CN" altLang="en-US" sz="2400">
                <a:solidFill>
                  <a:prstClr val="black"/>
                </a:solidFill>
                <a:latin typeface="微软雅黑" panose="020B0503020204020204" pitchFamily="34" charset="-122"/>
                <a:ea typeface="微软雅黑" panose="020B0503020204020204" pitchFamily="34" charset="-122"/>
              </a:endParaRPr>
            </a:p>
          </p:txBody>
        </p:sp>
      </p:grpSp>
      <p:grpSp>
        <p:nvGrpSpPr>
          <p:cNvPr id="52" name="组合 51"/>
          <p:cNvGrpSpPr/>
          <p:nvPr/>
        </p:nvGrpSpPr>
        <p:grpSpPr>
          <a:xfrm>
            <a:off x="609838" y="1431650"/>
            <a:ext cx="7924324" cy="3148949"/>
            <a:chOff x="926" y="1466"/>
            <a:chExt cx="15840" cy="7953"/>
          </a:xfrm>
        </p:grpSpPr>
        <p:grpSp>
          <p:nvGrpSpPr>
            <p:cNvPr id="50" name="组合 49"/>
            <p:cNvGrpSpPr/>
            <p:nvPr/>
          </p:nvGrpSpPr>
          <p:grpSpPr>
            <a:xfrm>
              <a:off x="926" y="2625"/>
              <a:ext cx="15840" cy="4566"/>
              <a:chOff x="1145" y="3418"/>
              <a:chExt cx="15840" cy="4566"/>
            </a:xfrm>
          </p:grpSpPr>
          <p:pic>
            <p:nvPicPr>
              <p:cNvPr id="49" name="图片 48" descr="图片2"/>
              <p:cNvPicPr>
                <a:picLocks noChangeAspect="1"/>
              </p:cNvPicPr>
              <p:nvPr/>
            </p:nvPicPr>
            <p:blipFill>
              <a:blip r:embed="rId3"/>
              <a:stretch>
                <a:fillRect/>
              </a:stretch>
            </p:blipFill>
            <p:spPr>
              <a:xfrm>
                <a:off x="1145" y="3418"/>
                <a:ext cx="15840" cy="4567"/>
              </a:xfrm>
              <a:prstGeom prst="rect">
                <a:avLst/>
              </a:prstGeom>
            </p:spPr>
          </p:pic>
          <p:pic>
            <p:nvPicPr>
              <p:cNvPr id="47" name="object 29"/>
              <p:cNvPicPr/>
              <p:nvPr/>
            </p:nvPicPr>
            <p:blipFill>
              <a:blip r:embed="rId4" cstate="print"/>
              <a:stretch>
                <a:fillRect/>
              </a:stretch>
            </p:blipFill>
            <p:spPr>
              <a:xfrm>
                <a:off x="4520" y="6571"/>
                <a:ext cx="456" cy="458"/>
              </a:xfrm>
              <a:prstGeom prst="rect">
                <a:avLst/>
              </a:prstGeom>
            </p:spPr>
          </p:pic>
        </p:grpSp>
        <p:sp>
          <p:nvSpPr>
            <p:cNvPr id="10" name="object 5"/>
            <p:cNvSpPr/>
            <p:nvPr/>
          </p:nvSpPr>
          <p:spPr>
            <a:xfrm>
              <a:off x="4630" y="6610"/>
              <a:ext cx="3455" cy="2276"/>
            </a:xfrm>
            <a:custGeom>
              <a:avLst/>
              <a:gdLst/>
              <a:ahLst/>
              <a:cxnLst/>
              <a:rect l="l" t="t" r="r" b="b"/>
              <a:pathLst>
                <a:path w="2193925" h="1445260">
                  <a:moveTo>
                    <a:pt x="2193671" y="214883"/>
                  </a:moveTo>
                  <a:lnTo>
                    <a:pt x="2193036" y="1444878"/>
                  </a:lnTo>
                </a:path>
                <a:path w="2193925" h="1445260">
                  <a:moveTo>
                    <a:pt x="0" y="0"/>
                  </a:moveTo>
                  <a:lnTo>
                    <a:pt x="0" y="685164"/>
                  </a:lnTo>
                </a:path>
              </a:pathLst>
            </a:custGeom>
            <a:ln w="19812">
              <a:solidFill>
                <a:srgbClr val="0F3658"/>
              </a:solidFill>
              <a:prstDash val="sysDot"/>
            </a:ln>
          </p:spPr>
          <p:txBody>
            <a:bodyPr wrap="square" lIns="0" tIns="0" rIns="0" bIns="0" rtlCol="0"/>
            <a:lstStyle/>
            <a:p>
              <a:endParaRPr sz="1350">
                <a:latin typeface="微软雅黑" panose="020B0503020204020204" pitchFamily="34" charset="-122"/>
                <a:ea typeface="微软雅黑" panose="020B0503020204020204" pitchFamily="34" charset="-122"/>
              </a:endParaRPr>
            </a:p>
          </p:txBody>
        </p:sp>
        <p:sp>
          <p:nvSpPr>
            <p:cNvPr id="11" name="object 7"/>
            <p:cNvSpPr txBox="1"/>
            <p:nvPr/>
          </p:nvSpPr>
          <p:spPr>
            <a:xfrm>
              <a:off x="6667" y="8930"/>
              <a:ext cx="2151" cy="489"/>
            </a:xfrm>
            <a:prstGeom prst="rect">
              <a:avLst/>
            </a:prstGeom>
          </p:spPr>
          <p:txBody>
            <a:bodyPr vert="horz" wrap="square" lIns="0" tIns="9049" rIns="0" bIns="0" rtlCol="0">
              <a:spAutoFit/>
            </a:bodyPr>
            <a:lstStyle/>
            <a:p>
              <a:pPr marL="9525">
                <a:spcBef>
                  <a:spcPts val="71"/>
                </a:spcBef>
              </a:pPr>
              <a:r>
                <a:rPr lang="zh-CN" altLang="en-US" sz="1200" b="1" spc="-4" dirty="0">
                  <a:solidFill>
                    <a:srgbClr val="252525"/>
                  </a:solidFill>
                  <a:latin typeface="微软雅黑" panose="020B0503020204020204" pitchFamily="34" charset="-122"/>
                  <a:ea typeface="微软雅黑" panose="020B0503020204020204" pitchFamily="34" charset="-122"/>
                  <a:cs typeface="微软雅黑" panose="020B0503020204020204" pitchFamily="34" charset="-122"/>
                  <a:sym typeface="+mn-ea"/>
                </a:rPr>
                <a:t>油气浓度监测</a:t>
              </a:r>
              <a:endParaRPr sz="12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2" name="object 8"/>
            <p:cNvSpPr txBox="1"/>
            <p:nvPr/>
          </p:nvSpPr>
          <p:spPr>
            <a:xfrm>
              <a:off x="3971" y="7730"/>
              <a:ext cx="1317" cy="466"/>
            </a:xfrm>
            <a:prstGeom prst="rect">
              <a:avLst/>
            </a:prstGeom>
          </p:spPr>
          <p:txBody>
            <a:bodyPr vert="horz" wrap="square" lIns="0" tIns="8096" rIns="0" bIns="0" rtlCol="0">
              <a:spAutoFit/>
            </a:bodyPr>
            <a:lstStyle/>
            <a:p>
              <a:pPr marL="161449" marR="3810" indent="-152400">
                <a:lnSpc>
                  <a:spcPct val="101000"/>
                </a:lnSpc>
                <a:spcBef>
                  <a:spcPts val="64"/>
                </a:spcBef>
              </a:pPr>
              <a:r>
                <a:rPr lang="zh-CN" altLang="en-US" sz="1200" b="1" spc="-4" dirty="0">
                  <a:solidFill>
                    <a:srgbClr val="252525"/>
                  </a:solidFill>
                  <a:latin typeface="微软雅黑" panose="020B0503020204020204" pitchFamily="34" charset="-122"/>
                  <a:ea typeface="微软雅黑" panose="020B0503020204020204" pitchFamily="34" charset="-122"/>
                  <a:cs typeface="微软雅黑" panose="020B0503020204020204" pitchFamily="34" charset="-122"/>
                  <a:sym typeface="+mn-ea"/>
                </a:rPr>
                <a:t>火灾</a:t>
              </a:r>
              <a:r>
                <a:rPr sz="1200" b="1" spc="-4" dirty="0">
                  <a:solidFill>
                    <a:srgbClr val="252525"/>
                  </a:solidFill>
                  <a:latin typeface="微软雅黑" panose="020B0503020204020204" pitchFamily="34" charset="-122"/>
                  <a:ea typeface="微软雅黑" panose="020B0503020204020204" pitchFamily="34" charset="-122"/>
                  <a:cs typeface="微软雅黑" panose="020B0503020204020204" pitchFamily="34" charset="-122"/>
                  <a:sym typeface="+mn-ea"/>
                </a:rPr>
                <a:t>识别</a:t>
              </a:r>
              <a:endParaRPr sz="12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3" name="object 9"/>
            <p:cNvSpPr/>
            <p:nvPr/>
          </p:nvSpPr>
          <p:spPr>
            <a:xfrm>
              <a:off x="10203" y="6949"/>
              <a:ext cx="0" cy="1079"/>
            </a:xfrm>
            <a:custGeom>
              <a:avLst/>
              <a:gdLst/>
              <a:ahLst/>
              <a:cxnLst/>
              <a:rect l="l" t="t" r="r" b="b"/>
              <a:pathLst>
                <a:path h="685164">
                  <a:moveTo>
                    <a:pt x="0" y="0"/>
                  </a:moveTo>
                  <a:lnTo>
                    <a:pt x="0" y="685165"/>
                  </a:lnTo>
                </a:path>
              </a:pathLst>
            </a:custGeom>
            <a:ln w="19812">
              <a:solidFill>
                <a:srgbClr val="0F3658"/>
              </a:solidFill>
              <a:prstDash val="sysDot"/>
            </a:ln>
          </p:spPr>
          <p:txBody>
            <a:bodyPr wrap="square" lIns="0" tIns="0" rIns="0" bIns="0" rtlCol="0"/>
            <a:lstStyle/>
            <a:p>
              <a:endParaRPr sz="1350">
                <a:latin typeface="微软雅黑" panose="020B0503020204020204" pitchFamily="34" charset="-122"/>
                <a:ea typeface="微软雅黑" panose="020B0503020204020204" pitchFamily="34" charset="-122"/>
              </a:endParaRPr>
            </a:p>
          </p:txBody>
        </p:sp>
        <p:sp>
          <p:nvSpPr>
            <p:cNvPr id="14" name="object 10"/>
            <p:cNvSpPr txBox="1"/>
            <p:nvPr/>
          </p:nvSpPr>
          <p:spPr>
            <a:xfrm>
              <a:off x="9545" y="8069"/>
              <a:ext cx="1317" cy="466"/>
            </a:xfrm>
            <a:prstGeom prst="rect">
              <a:avLst/>
            </a:prstGeom>
          </p:spPr>
          <p:txBody>
            <a:bodyPr vert="horz" wrap="square" lIns="0" tIns="8096" rIns="0" bIns="0" rtlCol="0">
              <a:spAutoFit/>
            </a:bodyPr>
            <a:lstStyle/>
            <a:p>
              <a:pPr marL="161449" marR="3810" indent="-152400">
                <a:lnSpc>
                  <a:spcPct val="101000"/>
                </a:lnSpc>
                <a:spcBef>
                  <a:spcPts val="64"/>
                </a:spcBef>
              </a:pPr>
              <a:r>
                <a:rPr sz="1200" b="1" spc="-4" dirty="0">
                  <a:solidFill>
                    <a:srgbClr val="252525"/>
                  </a:solidFill>
                  <a:latin typeface="微软雅黑" panose="020B0503020204020204" pitchFamily="34" charset="-122"/>
                  <a:ea typeface="微软雅黑" panose="020B0503020204020204" pitchFamily="34" charset="-122"/>
                  <a:cs typeface="微软雅黑" panose="020B0503020204020204" pitchFamily="34" charset="-122"/>
                </a:rPr>
                <a:t>车辆识别</a:t>
              </a:r>
              <a:endParaRPr sz="12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5" name="object 11"/>
            <p:cNvSpPr/>
            <p:nvPr/>
          </p:nvSpPr>
          <p:spPr>
            <a:xfrm>
              <a:off x="12716" y="6303"/>
              <a:ext cx="3" cy="2363"/>
            </a:xfrm>
            <a:custGeom>
              <a:avLst/>
              <a:gdLst/>
              <a:ahLst/>
              <a:cxnLst/>
              <a:rect l="l" t="t" r="r" b="b"/>
              <a:pathLst>
                <a:path w="1904" h="1500504">
                  <a:moveTo>
                    <a:pt x="0" y="0"/>
                  </a:moveTo>
                  <a:lnTo>
                    <a:pt x="1904" y="1500505"/>
                  </a:lnTo>
                </a:path>
              </a:pathLst>
            </a:custGeom>
            <a:ln w="19812">
              <a:solidFill>
                <a:srgbClr val="0F3658"/>
              </a:solidFill>
              <a:prstDash val="sysDot"/>
            </a:ln>
          </p:spPr>
          <p:txBody>
            <a:bodyPr wrap="square" lIns="0" tIns="0" rIns="0" bIns="0" rtlCol="0"/>
            <a:lstStyle/>
            <a:p>
              <a:endParaRPr sz="1350">
                <a:latin typeface="微软雅黑" panose="020B0503020204020204" pitchFamily="34" charset="-122"/>
                <a:ea typeface="微软雅黑" panose="020B0503020204020204" pitchFamily="34" charset="-122"/>
              </a:endParaRPr>
            </a:p>
          </p:txBody>
        </p:sp>
        <p:sp>
          <p:nvSpPr>
            <p:cNvPr id="16" name="object 12"/>
            <p:cNvSpPr txBox="1"/>
            <p:nvPr/>
          </p:nvSpPr>
          <p:spPr>
            <a:xfrm>
              <a:off x="12033" y="8711"/>
              <a:ext cx="1317" cy="489"/>
            </a:xfrm>
            <a:prstGeom prst="rect">
              <a:avLst/>
            </a:prstGeom>
          </p:spPr>
          <p:txBody>
            <a:bodyPr vert="horz" wrap="square" lIns="0" tIns="9049" rIns="0" bIns="0" rtlCol="0">
              <a:spAutoFit/>
            </a:bodyPr>
            <a:lstStyle/>
            <a:p>
              <a:pPr marL="9525">
                <a:spcBef>
                  <a:spcPts val="71"/>
                </a:spcBef>
              </a:pPr>
              <a:r>
                <a:rPr sz="1200" b="1" spc="-4" dirty="0">
                  <a:solidFill>
                    <a:srgbClr val="252525"/>
                  </a:solidFill>
                  <a:latin typeface="微软雅黑" panose="020B0503020204020204" pitchFamily="34" charset="-122"/>
                  <a:ea typeface="微软雅黑" panose="020B0503020204020204" pitchFamily="34" charset="-122"/>
                  <a:cs typeface="微软雅黑" panose="020B0503020204020204" pitchFamily="34" charset="-122"/>
                </a:rPr>
                <a:t>抽烟识别</a:t>
              </a:r>
              <a:endParaRPr sz="12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7" name="object 13"/>
            <p:cNvSpPr/>
            <p:nvPr/>
          </p:nvSpPr>
          <p:spPr>
            <a:xfrm>
              <a:off x="13630" y="3627"/>
              <a:ext cx="26" cy="1647"/>
            </a:xfrm>
            <a:custGeom>
              <a:avLst/>
              <a:gdLst/>
              <a:ahLst/>
              <a:cxnLst/>
              <a:rect l="l" t="t" r="r" b="b"/>
              <a:pathLst>
                <a:path w="16509" h="1045845">
                  <a:moveTo>
                    <a:pt x="0" y="0"/>
                  </a:moveTo>
                  <a:lnTo>
                    <a:pt x="16509" y="1045844"/>
                  </a:lnTo>
                </a:path>
              </a:pathLst>
            </a:custGeom>
            <a:ln w="19812">
              <a:solidFill>
                <a:srgbClr val="174A7B"/>
              </a:solidFill>
              <a:prstDash val="sysDot"/>
            </a:ln>
          </p:spPr>
          <p:txBody>
            <a:bodyPr wrap="square" lIns="0" tIns="0" rIns="0" bIns="0" rtlCol="0"/>
            <a:lstStyle/>
            <a:p>
              <a:endParaRPr sz="1350">
                <a:latin typeface="微软雅黑" panose="020B0503020204020204" pitchFamily="34" charset="-122"/>
                <a:ea typeface="微软雅黑" panose="020B0503020204020204" pitchFamily="34" charset="-122"/>
              </a:endParaRPr>
            </a:p>
          </p:txBody>
        </p:sp>
        <p:sp>
          <p:nvSpPr>
            <p:cNvPr id="18" name="object 14"/>
            <p:cNvSpPr txBox="1"/>
            <p:nvPr/>
          </p:nvSpPr>
          <p:spPr>
            <a:xfrm>
              <a:off x="12853" y="3138"/>
              <a:ext cx="1636" cy="489"/>
            </a:xfrm>
            <a:prstGeom prst="rect">
              <a:avLst/>
            </a:prstGeom>
          </p:spPr>
          <p:txBody>
            <a:bodyPr vert="horz" wrap="square" lIns="0" tIns="9049" rIns="0" bIns="0" rtlCol="0">
              <a:spAutoFit/>
            </a:bodyPr>
            <a:lstStyle/>
            <a:p>
              <a:pPr marL="9525">
                <a:spcBef>
                  <a:spcPts val="71"/>
                </a:spcBef>
              </a:pPr>
              <a:r>
                <a:rPr sz="1200" b="1" spc="-4" dirty="0">
                  <a:solidFill>
                    <a:srgbClr val="252525"/>
                  </a:solidFill>
                  <a:latin typeface="微软雅黑" panose="020B0503020204020204" pitchFamily="34" charset="-122"/>
                  <a:ea typeface="微软雅黑" panose="020B0503020204020204" pitchFamily="34" charset="-122"/>
                  <a:cs typeface="微软雅黑" panose="020B0503020204020204" pitchFamily="34" charset="-122"/>
                </a:rPr>
                <a:t>打电话识别</a:t>
              </a:r>
              <a:endParaRPr sz="12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9" name="object 15"/>
            <p:cNvSpPr txBox="1"/>
            <p:nvPr/>
          </p:nvSpPr>
          <p:spPr>
            <a:xfrm>
              <a:off x="11416" y="1974"/>
              <a:ext cx="2960" cy="489"/>
            </a:xfrm>
            <a:prstGeom prst="rect">
              <a:avLst/>
            </a:prstGeom>
          </p:spPr>
          <p:txBody>
            <a:bodyPr vert="horz" wrap="square" lIns="0" tIns="9049" rIns="0" bIns="0" rtlCol="0">
              <a:spAutoFit/>
            </a:bodyPr>
            <a:lstStyle/>
            <a:p>
              <a:pPr marL="9525">
                <a:spcBef>
                  <a:spcPts val="71"/>
                </a:spcBef>
              </a:pPr>
              <a:r>
                <a:rPr lang="zh-CN" altLang="en-US" sz="1200" b="1" spc="-4" dirty="0">
                  <a:solidFill>
                    <a:srgbClr val="252525"/>
                  </a:solidFill>
                  <a:latin typeface="微软雅黑" panose="020B0503020204020204" pitchFamily="34" charset="-122"/>
                  <a:ea typeface="微软雅黑" panose="020B0503020204020204" pitchFamily="34" charset="-122"/>
                  <a:cs typeface="微软雅黑" panose="020B0503020204020204" pitchFamily="34" charset="-122"/>
                </a:rPr>
                <a:t>车辆停留时间</a:t>
              </a:r>
              <a:r>
                <a:rPr sz="1200" b="1" spc="-4" dirty="0">
                  <a:solidFill>
                    <a:srgbClr val="252525"/>
                  </a:solidFill>
                  <a:latin typeface="微软雅黑" panose="020B0503020204020204" pitchFamily="34" charset="-122"/>
                  <a:ea typeface="微软雅黑" panose="020B0503020204020204" pitchFamily="34" charset="-122"/>
                  <a:cs typeface="微软雅黑" panose="020B0503020204020204" pitchFamily="34" charset="-122"/>
                </a:rPr>
                <a:t>识别</a:t>
              </a:r>
              <a:endParaRPr sz="1200" dirty="0">
                <a:latin typeface="微软雅黑" panose="020B0503020204020204" pitchFamily="34" charset="-122"/>
                <a:ea typeface="微软雅黑" panose="020B0503020204020204" pitchFamily="34" charset="-122"/>
                <a:cs typeface="微软雅黑" panose="020B0503020204020204" pitchFamily="34" charset="-122"/>
              </a:endParaRPr>
            </a:p>
          </p:txBody>
        </p:sp>
        <p:grpSp>
          <p:nvGrpSpPr>
            <p:cNvPr id="20" name="object 16"/>
            <p:cNvGrpSpPr/>
            <p:nvPr/>
          </p:nvGrpSpPr>
          <p:grpSpPr>
            <a:xfrm>
              <a:off x="9263" y="2430"/>
              <a:ext cx="3193" cy="3050"/>
              <a:chOff x="6101841" y="1945894"/>
              <a:chExt cx="2677160" cy="1899920"/>
            </a:xfrm>
          </p:grpSpPr>
          <p:sp>
            <p:nvSpPr>
              <p:cNvPr id="21" name="object 17"/>
              <p:cNvSpPr/>
              <p:nvPr/>
            </p:nvSpPr>
            <p:spPr>
              <a:xfrm>
                <a:off x="8017001" y="1956054"/>
                <a:ext cx="751840" cy="1879600"/>
              </a:xfrm>
              <a:custGeom>
                <a:avLst/>
                <a:gdLst/>
                <a:ahLst/>
                <a:cxnLst/>
                <a:rect l="l" t="t" r="r" b="b"/>
                <a:pathLst>
                  <a:path w="751840" h="1879600">
                    <a:moveTo>
                      <a:pt x="0" y="0"/>
                    </a:moveTo>
                    <a:lnTo>
                      <a:pt x="0" y="940435"/>
                    </a:lnTo>
                    <a:lnTo>
                      <a:pt x="751840" y="940435"/>
                    </a:lnTo>
                    <a:lnTo>
                      <a:pt x="751840" y="1879600"/>
                    </a:lnTo>
                  </a:path>
                </a:pathLst>
              </a:custGeom>
              <a:ln w="19812">
                <a:solidFill>
                  <a:srgbClr val="174A7B"/>
                </a:solidFill>
                <a:prstDash val="sysDot"/>
              </a:ln>
            </p:spPr>
            <p:txBody>
              <a:bodyPr wrap="square" lIns="0" tIns="0" rIns="0" bIns="0" rtlCol="0"/>
              <a:lstStyle/>
              <a:p>
                <a:endParaRPr sz="1350">
                  <a:latin typeface="微软雅黑" panose="020B0503020204020204" pitchFamily="34" charset="-122"/>
                  <a:ea typeface="微软雅黑" panose="020B0503020204020204" pitchFamily="34" charset="-122"/>
                </a:endParaRPr>
              </a:p>
            </p:txBody>
          </p:sp>
          <p:sp>
            <p:nvSpPr>
              <p:cNvPr id="22" name="object 18"/>
              <p:cNvSpPr/>
              <p:nvPr/>
            </p:nvSpPr>
            <p:spPr>
              <a:xfrm>
                <a:off x="6112001" y="2471166"/>
                <a:ext cx="9525" cy="972185"/>
              </a:xfrm>
              <a:custGeom>
                <a:avLst/>
                <a:gdLst/>
                <a:ahLst/>
                <a:cxnLst/>
                <a:rect l="l" t="t" r="r" b="b"/>
                <a:pathLst>
                  <a:path w="9525" h="972185">
                    <a:moveTo>
                      <a:pt x="0" y="0"/>
                    </a:moveTo>
                    <a:lnTo>
                      <a:pt x="9525" y="972185"/>
                    </a:lnTo>
                  </a:path>
                </a:pathLst>
              </a:custGeom>
              <a:ln w="19812">
                <a:solidFill>
                  <a:srgbClr val="174A7B"/>
                </a:solidFill>
                <a:prstDash val="sysDot"/>
              </a:ln>
            </p:spPr>
            <p:txBody>
              <a:bodyPr wrap="square" lIns="0" tIns="0" rIns="0" bIns="0" rtlCol="0"/>
              <a:lstStyle/>
              <a:p>
                <a:endParaRPr sz="1350">
                  <a:latin typeface="微软雅黑" panose="020B0503020204020204" pitchFamily="34" charset="-122"/>
                  <a:ea typeface="微软雅黑" panose="020B0503020204020204" pitchFamily="34" charset="-122"/>
                </a:endParaRPr>
              </a:p>
            </p:txBody>
          </p:sp>
        </p:grpSp>
        <p:sp>
          <p:nvSpPr>
            <p:cNvPr id="23" name="object 19"/>
            <p:cNvSpPr txBox="1"/>
            <p:nvPr/>
          </p:nvSpPr>
          <p:spPr>
            <a:xfrm>
              <a:off x="8261" y="2784"/>
              <a:ext cx="1956" cy="489"/>
            </a:xfrm>
            <a:prstGeom prst="rect">
              <a:avLst/>
            </a:prstGeom>
          </p:spPr>
          <p:txBody>
            <a:bodyPr vert="horz" wrap="square" lIns="0" tIns="9049" rIns="0" bIns="0" rtlCol="0">
              <a:spAutoFit/>
            </a:bodyPr>
            <a:lstStyle/>
            <a:p>
              <a:pPr marL="9525">
                <a:spcBef>
                  <a:spcPts val="71"/>
                </a:spcBef>
              </a:pPr>
              <a:r>
                <a:rPr lang="zh-CN" altLang="en-US" sz="1200" b="1" spc="-4" dirty="0">
                  <a:solidFill>
                    <a:srgbClr val="252525"/>
                  </a:solidFill>
                  <a:latin typeface="微软雅黑" panose="020B0503020204020204" pitchFamily="34" charset="-122"/>
                  <a:ea typeface="微软雅黑" panose="020B0503020204020204" pitchFamily="34" charset="-122"/>
                  <a:cs typeface="微软雅黑" panose="020B0503020204020204" pitchFamily="34" charset="-122"/>
                </a:rPr>
                <a:t>区域</a:t>
              </a:r>
              <a:r>
                <a:rPr sz="1200" b="1" spc="-4" dirty="0">
                  <a:solidFill>
                    <a:srgbClr val="252525"/>
                  </a:solidFill>
                  <a:latin typeface="微软雅黑" panose="020B0503020204020204" pitchFamily="34" charset="-122"/>
                  <a:ea typeface="微软雅黑" panose="020B0503020204020204" pitchFamily="34" charset="-122"/>
                  <a:cs typeface="微软雅黑" panose="020B0503020204020204" pitchFamily="34" charset="-122"/>
                </a:rPr>
                <a:t>入侵识别</a:t>
              </a:r>
              <a:endParaRPr sz="12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9" name="object 25"/>
            <p:cNvSpPr/>
            <p:nvPr/>
          </p:nvSpPr>
          <p:spPr>
            <a:xfrm>
              <a:off x="4323" y="2430"/>
              <a:ext cx="2121" cy="1603"/>
            </a:xfrm>
            <a:custGeom>
              <a:avLst/>
              <a:gdLst/>
              <a:ahLst/>
              <a:cxnLst/>
              <a:rect l="l" t="t" r="r" b="b"/>
              <a:pathLst>
                <a:path w="1346835" h="1017905">
                  <a:moveTo>
                    <a:pt x="1346834" y="1017904"/>
                  </a:moveTo>
                  <a:lnTo>
                    <a:pt x="1346834" y="0"/>
                  </a:lnTo>
                  <a:lnTo>
                    <a:pt x="0" y="0"/>
                  </a:lnTo>
                </a:path>
              </a:pathLst>
            </a:custGeom>
            <a:ln w="19812">
              <a:solidFill>
                <a:srgbClr val="0F3658"/>
              </a:solidFill>
              <a:prstDash val="sysDot"/>
            </a:ln>
          </p:spPr>
          <p:txBody>
            <a:bodyPr wrap="square" lIns="0" tIns="0" rIns="0" bIns="0" rtlCol="0"/>
            <a:lstStyle/>
            <a:p>
              <a:endParaRPr sz="1350">
                <a:latin typeface="微软雅黑" panose="020B0503020204020204" pitchFamily="34" charset="-122"/>
                <a:ea typeface="微软雅黑" panose="020B0503020204020204" pitchFamily="34" charset="-122"/>
              </a:endParaRPr>
            </a:p>
          </p:txBody>
        </p:sp>
        <p:sp>
          <p:nvSpPr>
            <p:cNvPr id="30" name="object 26"/>
            <p:cNvSpPr txBox="1"/>
            <p:nvPr/>
          </p:nvSpPr>
          <p:spPr>
            <a:xfrm>
              <a:off x="1219" y="1466"/>
              <a:ext cx="5881" cy="988"/>
            </a:xfrm>
            <a:prstGeom prst="rect">
              <a:avLst/>
            </a:prstGeom>
          </p:spPr>
          <p:txBody>
            <a:bodyPr vert="horz" wrap="square" lIns="0" tIns="9049" rIns="0" bIns="0" rtlCol="0">
              <a:spAutoFit/>
            </a:bodyPr>
            <a:lstStyle/>
            <a:p>
              <a:pPr marL="9525" algn="ctr">
                <a:spcBef>
                  <a:spcPts val="71"/>
                </a:spcBef>
                <a:tabLst>
                  <a:tab pos="2045018" algn="l"/>
                </a:tabLst>
              </a:pPr>
              <a:r>
                <a:rPr lang="zh-CN" altLang="en-US" sz="1200" b="1" spc="-105" dirty="0">
                  <a:solidFill>
                    <a:srgbClr val="252525"/>
                  </a:solidFill>
                  <a:latin typeface="微软雅黑" panose="020B0503020204020204" pitchFamily="34" charset="-122"/>
                  <a:ea typeface="微软雅黑" panose="020B0503020204020204" pitchFamily="34" charset="-122"/>
                  <a:cs typeface="微软雅黑" panose="020B0503020204020204" pitchFamily="34" charset="-122"/>
                  <a:sym typeface="+mn-ea"/>
                </a:rPr>
                <a:t>卸油区行为规范识别</a:t>
              </a:r>
            </a:p>
            <a:p>
              <a:pPr marL="9525">
                <a:spcBef>
                  <a:spcPts val="71"/>
                </a:spcBef>
                <a:tabLst>
                  <a:tab pos="2045018" algn="l"/>
                </a:tabLst>
              </a:pPr>
              <a:r>
                <a:rPr lang="zh-CN" altLang="en-US" sz="1200" b="1" spc="-105" dirty="0">
                  <a:solidFill>
                    <a:srgbClr val="252525"/>
                  </a:solidFill>
                  <a:latin typeface="微软雅黑" panose="020B0503020204020204" pitchFamily="34" charset="-122"/>
                  <a:ea typeface="微软雅黑" panose="020B0503020204020204" pitchFamily="34" charset="-122"/>
                  <a:cs typeface="微软雅黑" panose="020B0503020204020204" pitchFamily="34" charset="-122"/>
                  <a:sym typeface="+mn-ea"/>
                </a:rPr>
                <a:t>（安全帽穿戴、防静电服着装、灭火器摆放）</a:t>
              </a:r>
              <a:r>
                <a:rPr sz="1200" b="1" spc="-4" dirty="0">
                  <a:solidFill>
                    <a:srgbClr val="252525"/>
                  </a:solidFill>
                  <a:latin typeface="微软雅黑" panose="020B0503020204020204" pitchFamily="34" charset="-122"/>
                  <a:ea typeface="微软雅黑" panose="020B0503020204020204" pitchFamily="34" charset="-122"/>
                  <a:cs typeface="微软雅黑" panose="020B0503020204020204" pitchFamily="34" charset="-122"/>
                </a:rPr>
                <a:t> </a:t>
              </a:r>
              <a:r>
                <a:rPr sz="1200" b="1" spc="-105" dirty="0">
                  <a:solidFill>
                    <a:srgbClr val="252525"/>
                  </a:solidFill>
                  <a:latin typeface="微软雅黑" panose="020B0503020204020204" pitchFamily="34" charset="-122"/>
                  <a:ea typeface="微软雅黑" panose="020B0503020204020204" pitchFamily="34" charset="-122"/>
                  <a:cs typeface="微软雅黑" panose="020B0503020204020204" pitchFamily="34" charset="-122"/>
                </a:rPr>
                <a:t> </a:t>
              </a:r>
              <a:r>
                <a:rPr sz="1200" u="heavy" spc="-4" dirty="0">
                  <a:solidFill>
                    <a:srgbClr val="252525"/>
                  </a:solidFill>
                  <a:uFill>
                    <a:solidFill>
                      <a:srgbClr val="0F3658"/>
                    </a:solidFill>
                  </a:uFill>
                  <a:latin typeface="微软雅黑" panose="020B0503020204020204" pitchFamily="34" charset="-122"/>
                  <a:ea typeface="微软雅黑" panose="020B0503020204020204" pitchFamily="34" charset="-122"/>
                  <a:cs typeface="Times New Roman" panose="02020603050405020304"/>
                </a:rPr>
                <a:t> </a:t>
              </a:r>
              <a:endParaRPr sz="1200" dirty="0">
                <a:latin typeface="微软雅黑" panose="020B0503020204020204" pitchFamily="34" charset="-122"/>
                <a:ea typeface="微软雅黑" panose="020B0503020204020204" pitchFamily="34" charset="-122"/>
                <a:cs typeface="Times New Roman" panose="02020603050405020304"/>
              </a:endParaRPr>
            </a:p>
          </p:txBody>
        </p:sp>
      </p:grpSp>
      <p:sp>
        <p:nvSpPr>
          <p:cNvPr id="54" name="文本框 53"/>
          <p:cNvSpPr txBox="1"/>
          <p:nvPr/>
        </p:nvSpPr>
        <p:spPr>
          <a:xfrm>
            <a:off x="440959" y="4365104"/>
            <a:ext cx="8622506" cy="1960921"/>
          </a:xfrm>
          <a:prstGeom prst="rect">
            <a:avLst/>
          </a:prstGeom>
          <a:noFill/>
        </p:spPr>
        <p:txBody>
          <a:bodyPr wrap="square" rtlCol="0">
            <a:spAutoFit/>
          </a:bodyPr>
          <a:lstStyle/>
          <a:p>
            <a:pPr>
              <a:spcBef>
                <a:spcPts val="450"/>
              </a:spcBef>
            </a:pPr>
            <a:r>
              <a:rPr lang="zh-CN" altLang="zh-CN" sz="1400" b="1" dirty="0">
                <a:latin typeface="微软雅黑" panose="020B0503020204020204" pitchFamily="34" charset="-122"/>
                <a:ea typeface="微软雅黑" panose="020B0503020204020204" pitchFamily="34" charset="-122"/>
              </a:rPr>
              <a:t>预警等级：</a:t>
            </a:r>
          </a:p>
          <a:p>
            <a:pPr marL="128588" indent="-128588">
              <a:lnSpc>
                <a:spcPct val="130000"/>
              </a:lnSpc>
              <a:buFont typeface="Arial" panose="020B0604020202020204" pitchFamily="34" charset="0"/>
              <a:buChar char="•"/>
            </a:pPr>
            <a:r>
              <a:rPr lang="zh-CN" altLang="zh-CN" sz="1400" b="1" dirty="0">
                <a:latin typeface="微软雅黑" panose="020B0503020204020204" pitchFamily="34" charset="-122"/>
                <a:ea typeface="微软雅黑" panose="020B0503020204020204" pitchFamily="34" charset="-122"/>
              </a:rPr>
              <a:t>高危：</a:t>
            </a:r>
            <a:r>
              <a:rPr sz="1400" spc="98" dirty="0">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mn-ea"/>
              </a:rPr>
              <a:t>设备冒火花</a:t>
            </a:r>
            <a:r>
              <a:rPr sz="1400" spc="90" dirty="0">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sz="1400" spc="98" dirty="0">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mn-ea"/>
              </a:rPr>
              <a:t>加</a:t>
            </a:r>
            <a:r>
              <a:rPr sz="1400" spc="90" dirty="0">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mn-ea"/>
              </a:rPr>
              <a:t>油</a:t>
            </a:r>
            <a:r>
              <a:rPr lang="zh-CN" altLang="en-US" sz="1400" spc="90" dirty="0">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mn-ea"/>
              </a:rPr>
              <a:t>区</a:t>
            </a:r>
            <a:r>
              <a:rPr sz="1400" spc="94" dirty="0">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mn-ea"/>
              </a:rPr>
              <a:t>内</a:t>
            </a:r>
            <a:r>
              <a:rPr sz="1400" spc="86" dirty="0">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mn-ea"/>
              </a:rPr>
              <a:t>抽</a:t>
            </a:r>
            <a:r>
              <a:rPr sz="1400" spc="94" dirty="0">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mn-ea"/>
              </a:rPr>
              <a:t>烟</a:t>
            </a:r>
            <a:r>
              <a:rPr sz="1400" spc="86" dirty="0">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sz="1400" spc="94" dirty="0">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mn-ea"/>
              </a:rPr>
              <a:t>加</a:t>
            </a:r>
            <a:r>
              <a:rPr sz="1400" spc="86" dirty="0">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mn-ea"/>
              </a:rPr>
              <a:t>油</a:t>
            </a:r>
            <a:r>
              <a:rPr lang="zh-CN" altLang="en-US" sz="1400" spc="94" dirty="0">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mn-ea"/>
              </a:rPr>
              <a:t>区</a:t>
            </a:r>
            <a:r>
              <a:rPr sz="1400" spc="98" dirty="0">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mn-ea"/>
              </a:rPr>
              <a:t>内</a:t>
            </a:r>
            <a:r>
              <a:rPr sz="1400" spc="90" dirty="0">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mn-ea"/>
              </a:rPr>
              <a:t>打</a:t>
            </a:r>
            <a:r>
              <a:rPr sz="1400" spc="98" dirty="0">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mn-ea"/>
              </a:rPr>
              <a:t>电</a:t>
            </a:r>
            <a:r>
              <a:rPr sz="1400" spc="90" dirty="0">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mn-ea"/>
              </a:rPr>
              <a:t>话</a:t>
            </a:r>
            <a:r>
              <a:rPr sz="1400" spc="98" dirty="0">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sz="1400" spc="90" dirty="0">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mn-ea"/>
              </a:rPr>
              <a:t>卸</a:t>
            </a:r>
            <a:r>
              <a:rPr sz="1400" spc="98" dirty="0">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mn-ea"/>
              </a:rPr>
              <a:t>油</a:t>
            </a:r>
            <a:r>
              <a:rPr sz="1400" spc="90" dirty="0">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mn-ea"/>
              </a:rPr>
              <a:t>区</a:t>
            </a:r>
            <a:r>
              <a:rPr sz="1400" spc="98" dirty="0">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mn-ea"/>
              </a:rPr>
              <a:t>抽</a:t>
            </a:r>
            <a:r>
              <a:rPr sz="1400" spc="90" dirty="0">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mn-ea"/>
              </a:rPr>
              <a:t>烟</a:t>
            </a:r>
            <a:r>
              <a:rPr sz="1400" spc="98" dirty="0">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sz="1400" spc="90" dirty="0">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mn-ea"/>
              </a:rPr>
              <a:t>卸</a:t>
            </a:r>
            <a:r>
              <a:rPr sz="1400" spc="98" dirty="0">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mn-ea"/>
              </a:rPr>
              <a:t>油</a:t>
            </a:r>
            <a:r>
              <a:rPr sz="1400" spc="90" dirty="0">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mn-ea"/>
              </a:rPr>
              <a:t>时</a:t>
            </a:r>
            <a:r>
              <a:rPr sz="1400" dirty="0">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mn-ea"/>
              </a:rPr>
              <a:t>打</a:t>
            </a:r>
            <a:r>
              <a:rPr sz="1400" spc="98" dirty="0">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mn-ea"/>
              </a:rPr>
              <a:t>电话、全站出现</a:t>
            </a:r>
            <a:r>
              <a:rPr sz="1400" spc="90" dirty="0">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mn-ea"/>
              </a:rPr>
              <a:t>火</a:t>
            </a:r>
            <a:r>
              <a:rPr sz="1400" spc="98" dirty="0">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mn-ea"/>
              </a:rPr>
              <a:t>焰</a:t>
            </a:r>
            <a:r>
              <a:rPr sz="1400" spc="90" dirty="0">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1400" spc="90" dirty="0">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mn-ea"/>
              </a:rPr>
              <a:t>油气浓度超标</a:t>
            </a:r>
            <a:endParaRPr sz="1400" spc="90" dirty="0">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128588" indent="-128588">
              <a:lnSpc>
                <a:spcPct val="130000"/>
              </a:lnSpc>
              <a:buFont typeface="Arial" panose="020B0604020202020204" pitchFamily="34" charset="0"/>
              <a:buChar char="•"/>
            </a:pPr>
            <a:r>
              <a:rPr lang="zh-CN" altLang="zh-CN" sz="1400" b="1" dirty="0">
                <a:latin typeface="微软雅黑" panose="020B0503020204020204" pitchFamily="34" charset="-122"/>
                <a:ea typeface="微软雅黑" panose="020B0503020204020204" pitchFamily="34" charset="-122"/>
              </a:rPr>
              <a:t>重大：</a:t>
            </a:r>
            <a:r>
              <a:rPr sz="1400" spc="98" dirty="0">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mn-ea"/>
              </a:rPr>
              <a:t>卸油流程中除高危预警以外的所有作业流程、卸油区非法闯入、消防设备设施丢失和位移、输入性风险</a:t>
            </a:r>
            <a:endParaRPr sz="1400" spc="98" dirty="0">
              <a:solidFill>
                <a:srgbClr val="404040"/>
              </a:solidFill>
              <a:latin typeface="微软雅黑" panose="020B0503020204020204" pitchFamily="34" charset="-122"/>
              <a:ea typeface="微软雅黑" panose="020B0503020204020204" pitchFamily="34" charset="-122"/>
              <a:cs typeface="微软雅黑" panose="020B0503020204020204" pitchFamily="34" charset="-122"/>
            </a:endParaRPr>
          </a:p>
          <a:p>
            <a:pPr marL="128588" indent="-128588">
              <a:lnSpc>
                <a:spcPct val="130000"/>
              </a:lnSpc>
              <a:buFont typeface="Arial" panose="020B0604020202020204" pitchFamily="34" charset="0"/>
              <a:buChar char="•"/>
            </a:pPr>
            <a:r>
              <a:rPr lang="zh-CN" altLang="zh-CN" sz="1400" b="1" dirty="0">
                <a:latin typeface="微软雅黑" panose="020B0503020204020204" pitchFamily="34" charset="-122"/>
                <a:ea typeface="微软雅黑" panose="020B0503020204020204" pitchFamily="34" charset="-122"/>
              </a:rPr>
              <a:t>一般：</a:t>
            </a:r>
            <a:r>
              <a:rPr sz="1400" spc="98" dirty="0">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mn-ea"/>
              </a:rPr>
              <a:t>除高危预警与重大预警外的所有预警，设备预警</a:t>
            </a:r>
            <a:endParaRPr sz="1400" dirty="0">
              <a:latin typeface="微软雅黑" panose="020B0503020204020204" pitchFamily="34" charset="-122"/>
              <a:ea typeface="微软雅黑" panose="020B0503020204020204" pitchFamily="34" charset="-122"/>
              <a:cs typeface="微软雅黑" panose="020B0503020204020204" pitchFamily="34" charset="-122"/>
            </a:endParaRPr>
          </a:p>
          <a:p>
            <a:pPr marL="128588" indent="-128588">
              <a:lnSpc>
                <a:spcPct val="130000"/>
              </a:lnSpc>
              <a:buFont typeface="Arial" panose="020B0604020202020204" pitchFamily="34" charset="0"/>
              <a:buChar char="•"/>
            </a:pPr>
            <a:r>
              <a:rPr lang="zh-CN" altLang="zh-CN" sz="1400" b="1" dirty="0">
                <a:latin typeface="微软雅黑" panose="020B0503020204020204" pitchFamily="34" charset="-122"/>
                <a:ea typeface="微软雅黑" panose="020B0503020204020204" pitchFamily="34" charset="-122"/>
              </a:rPr>
              <a:t>违规：</a:t>
            </a:r>
            <a:r>
              <a:rPr sz="1400" spc="98" dirty="0">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mn-ea"/>
              </a:rPr>
              <a:t>加</a:t>
            </a:r>
            <a:r>
              <a:rPr sz="1400" spc="90" dirty="0">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mn-ea"/>
              </a:rPr>
              <a:t>油</a:t>
            </a:r>
            <a:r>
              <a:rPr sz="1400" spc="98" dirty="0">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mn-ea"/>
              </a:rPr>
              <a:t>区工</a:t>
            </a:r>
            <a:r>
              <a:rPr sz="1400" spc="90" dirty="0">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mn-ea"/>
              </a:rPr>
              <a:t>作</a:t>
            </a:r>
            <a:r>
              <a:rPr sz="1400" spc="98" dirty="0">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mn-ea"/>
              </a:rPr>
              <a:t>人</a:t>
            </a:r>
            <a:r>
              <a:rPr sz="1400" spc="90" dirty="0">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mn-ea"/>
              </a:rPr>
              <a:t>员</a:t>
            </a:r>
            <a:r>
              <a:rPr lang="zh-CN" altLang="en-US" sz="1400" spc="90" dirty="0">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mn-ea"/>
              </a:rPr>
              <a:t>未佩戴安全帽</a:t>
            </a:r>
            <a:r>
              <a:rPr sz="1400" spc="98" dirty="0">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sz="1400" spc="90" dirty="0">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mn-ea"/>
              </a:rPr>
              <a:t>未</a:t>
            </a:r>
            <a:r>
              <a:rPr sz="1400" spc="98" dirty="0">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mn-ea"/>
              </a:rPr>
              <a:t>穿</a:t>
            </a:r>
            <a:r>
              <a:rPr sz="1400" spc="90" dirty="0">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mn-ea"/>
              </a:rPr>
              <a:t>工</a:t>
            </a:r>
            <a:r>
              <a:rPr sz="1400" spc="98" dirty="0">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mn-ea"/>
              </a:rPr>
              <a:t>作</a:t>
            </a:r>
            <a:r>
              <a:rPr sz="1400" spc="90" dirty="0">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mn-ea"/>
              </a:rPr>
              <a:t>服</a:t>
            </a:r>
            <a:endParaRPr lang="zh-CN" altLang="zh-CN" sz="1400" b="1" dirty="0">
              <a:latin typeface="微软雅黑" panose="020B0503020204020204" pitchFamily="34" charset="-122"/>
              <a:ea typeface="微软雅黑" panose="020B0503020204020204" pitchFamily="34" charset="-122"/>
            </a:endParaRPr>
          </a:p>
        </p:txBody>
      </p:sp>
      <p:sp>
        <p:nvSpPr>
          <p:cNvPr id="31" name="文本框 30">
            <a:extLst>
              <a:ext uri="{FF2B5EF4-FFF2-40B4-BE49-F238E27FC236}">
                <a16:creationId xmlns:a16="http://schemas.microsoft.com/office/drawing/2014/main" id="{6C75FFA5-D5BF-42F5-B710-7626F6B060BB}"/>
              </a:ext>
            </a:extLst>
          </p:cNvPr>
          <p:cNvSpPr txBox="1"/>
          <p:nvPr/>
        </p:nvSpPr>
        <p:spPr>
          <a:xfrm>
            <a:off x="1409428" y="34767"/>
            <a:ext cx="4572000"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a:ln>
                  <a:noFill/>
                </a:ln>
                <a:solidFill>
                  <a:srgbClr val="FFFFFF"/>
                </a:solidFill>
                <a:effectLst/>
                <a:uLnTx/>
                <a:uFillTx/>
                <a:latin typeface="黑体" panose="02010609060101010101" pitchFamily="49" charset="-122"/>
                <a:ea typeface="黑体" panose="02010609060101010101" pitchFamily="49" charset="-122"/>
                <a:cs typeface="+mn-cs"/>
              </a:rPr>
              <a:t>1.5 </a:t>
            </a:r>
            <a:r>
              <a:rPr kumimoji="0" lang="zh-CN" altLang="en-US" sz="3200" b="0" i="0" u="none" strike="noStrike" kern="1200" cap="none" spc="0" normalizeH="0" baseline="0" noProof="0">
                <a:ln>
                  <a:noFill/>
                </a:ln>
                <a:solidFill>
                  <a:srgbClr val="FFFFFF"/>
                </a:solidFill>
                <a:effectLst/>
                <a:uLnTx/>
                <a:uFillTx/>
                <a:latin typeface="黑体" panose="02010609060101010101" pitchFamily="49" charset="-122"/>
                <a:ea typeface="黑体" panose="02010609060101010101" pitchFamily="49" charset="-122"/>
                <a:cs typeface="+mn-cs"/>
              </a:rPr>
              <a:t>人工智能的应用</a:t>
            </a:r>
            <a:endParaRPr kumimoji="0" lang="en-US" sz="3200" b="0" i="0" u="none" strike="noStrike" kern="1200" cap="none" spc="0" normalizeH="0" baseline="0" noProof="0">
              <a:ln>
                <a:noFill/>
              </a:ln>
              <a:solidFill>
                <a:srgbClr val="FFFFFF"/>
              </a:solidFill>
              <a:effectLst/>
              <a:uLnTx/>
              <a:uFillTx/>
              <a:latin typeface="黑体" panose="02010609060101010101" pitchFamily="49" charset="-122"/>
              <a:ea typeface="黑体" panose="02010609060101010101" pitchFamily="49" charset="-122"/>
              <a:cs typeface="+mn-cs"/>
            </a:endParaRPr>
          </a:p>
        </p:txBody>
      </p:sp>
      <p:sp>
        <p:nvSpPr>
          <p:cNvPr id="33" name="文本框 32">
            <a:extLst>
              <a:ext uri="{FF2B5EF4-FFF2-40B4-BE49-F238E27FC236}">
                <a16:creationId xmlns:a16="http://schemas.microsoft.com/office/drawing/2014/main" id="{6E63DD1D-BCBF-4A91-BBAF-4023E382D34E}"/>
              </a:ext>
            </a:extLst>
          </p:cNvPr>
          <p:cNvSpPr txBox="1"/>
          <p:nvPr/>
        </p:nvSpPr>
        <p:spPr>
          <a:xfrm>
            <a:off x="176849" y="810397"/>
            <a:ext cx="4572000" cy="587469"/>
          </a:xfrm>
          <a:prstGeom prst="rect">
            <a:avLst/>
          </a:prstGeom>
          <a:noFill/>
        </p:spPr>
        <p:txBody>
          <a:bodyPr wrap="square">
            <a:spAutoFit/>
          </a:bodyPr>
          <a:lstStyle/>
          <a:p>
            <a:pPr marL="0" indent="0">
              <a:lnSpc>
                <a:spcPct val="160000"/>
              </a:lnSpc>
              <a:buClr>
                <a:srgbClr val="CC0000"/>
              </a:buClr>
              <a:buNone/>
            </a:pPr>
            <a:r>
              <a:rPr lang="en-US" altLang="zh-CN" sz="2400" b="1">
                <a:solidFill>
                  <a:srgbClr val="000000"/>
                </a:solidFill>
                <a:latin typeface="黑体" panose="02010609060101010101" pitchFamily="49" charset="-122"/>
                <a:ea typeface="黑体" panose="02010609060101010101" pitchFamily="49" charset="-122"/>
              </a:rPr>
              <a:t>5G</a:t>
            </a:r>
            <a:r>
              <a:rPr lang="zh-CN" altLang="en-US" sz="2400" b="1">
                <a:solidFill>
                  <a:srgbClr val="000000"/>
                </a:solidFill>
                <a:latin typeface="黑体" panose="02010609060101010101" pitchFamily="49" charset="-122"/>
                <a:ea typeface="黑体" panose="02010609060101010101" pitchFamily="49" charset="-122"/>
              </a:rPr>
              <a:t>智慧加油站</a:t>
            </a:r>
          </a:p>
        </p:txBody>
      </p:sp>
    </p:spTree>
    <p:extLst>
      <p:ext uri="{BB962C8B-B14F-4D97-AF65-F5344CB8AC3E}">
        <p14:creationId xmlns:p14="http://schemas.microsoft.com/office/powerpoint/2010/main" val="42372648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p:nvPr/>
        </p:nvSpPr>
        <p:spPr>
          <a:xfrm>
            <a:off x="545422" y="952408"/>
            <a:ext cx="7892950" cy="371196"/>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100" b="1" dirty="0">
                <a:solidFill>
                  <a:srgbClr val="FFFFFF"/>
                </a:solidFill>
                <a:latin typeface="微软雅黑" panose="020B0503020204020204" pitchFamily="34" charset="-122"/>
                <a:ea typeface="微软雅黑" panose="020B0503020204020204" pitchFamily="34" charset="-122"/>
              </a:rPr>
              <a:t>全站高危行为预警</a:t>
            </a:r>
          </a:p>
        </p:txBody>
      </p:sp>
      <p:grpSp>
        <p:nvGrpSpPr>
          <p:cNvPr id="6" name="组合 5"/>
          <p:cNvGrpSpPr/>
          <p:nvPr/>
        </p:nvGrpSpPr>
        <p:grpSpPr>
          <a:xfrm>
            <a:off x="179512" y="944724"/>
            <a:ext cx="261447" cy="352690"/>
            <a:chOff x="239349" y="116632"/>
            <a:chExt cx="348596" cy="470253"/>
          </a:xfrm>
          <a:solidFill>
            <a:schemeClr val="bg1"/>
          </a:solidFill>
        </p:grpSpPr>
        <p:sp>
          <p:nvSpPr>
            <p:cNvPr id="7" name="Freeform 6"/>
            <p:cNvSpPr/>
            <p:nvPr/>
          </p:nvSpPr>
          <p:spPr bwMode="auto">
            <a:xfrm>
              <a:off x="378633" y="255262"/>
              <a:ext cx="209312" cy="214117"/>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grpFill/>
            <a:ln>
              <a:noFill/>
            </a:ln>
          </p:spPr>
          <p:txBody>
            <a:bodyPr vert="horz" wrap="square" lIns="68562" tIns="34281" rIns="68562" bIns="34281" numCol="1" anchor="t" anchorCtr="0" compatLnSpc="1"/>
            <a:lstStyle/>
            <a:p>
              <a:endParaRPr lang="zh-CN" altLang="en-US" sz="2400">
                <a:solidFill>
                  <a:prstClr val="black"/>
                </a:solidFill>
                <a:latin typeface="微软雅黑" panose="020B0503020204020204" pitchFamily="34" charset="-122"/>
                <a:ea typeface="微软雅黑" panose="020B0503020204020204" pitchFamily="34" charset="-122"/>
              </a:endParaRPr>
            </a:p>
          </p:txBody>
        </p:sp>
        <p:sp>
          <p:nvSpPr>
            <p:cNvPr id="8" name="Freeform 7"/>
            <p:cNvSpPr/>
            <p:nvPr/>
          </p:nvSpPr>
          <p:spPr bwMode="auto">
            <a:xfrm>
              <a:off x="239349" y="116632"/>
              <a:ext cx="207736" cy="212544"/>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grpFill/>
            <a:ln>
              <a:noFill/>
            </a:ln>
          </p:spPr>
          <p:txBody>
            <a:bodyPr vert="horz" wrap="square" lIns="68562" tIns="34281" rIns="68562" bIns="34281" numCol="1" anchor="t" anchorCtr="0" compatLnSpc="1"/>
            <a:lstStyle/>
            <a:p>
              <a:endParaRPr lang="zh-CN" altLang="en-US" sz="2400">
                <a:solidFill>
                  <a:prstClr val="black"/>
                </a:solidFill>
                <a:latin typeface="微软雅黑" panose="020B0503020204020204" pitchFamily="34" charset="-122"/>
                <a:ea typeface="微软雅黑" panose="020B0503020204020204" pitchFamily="34" charset="-122"/>
              </a:endParaRPr>
            </a:p>
          </p:txBody>
        </p:sp>
        <p:sp>
          <p:nvSpPr>
            <p:cNvPr id="9" name="Freeform 7"/>
            <p:cNvSpPr/>
            <p:nvPr/>
          </p:nvSpPr>
          <p:spPr bwMode="auto">
            <a:xfrm>
              <a:off x="239349" y="374341"/>
              <a:ext cx="207736" cy="212544"/>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grpFill/>
            <a:ln>
              <a:noFill/>
            </a:ln>
          </p:spPr>
          <p:txBody>
            <a:bodyPr vert="horz" wrap="square" lIns="68562" tIns="34281" rIns="68562" bIns="34281" numCol="1" anchor="t" anchorCtr="0" compatLnSpc="1"/>
            <a:lstStyle/>
            <a:p>
              <a:endParaRPr lang="zh-CN" altLang="en-US" sz="2400">
                <a:solidFill>
                  <a:prstClr val="black"/>
                </a:solidFill>
                <a:latin typeface="微软雅黑" panose="020B0503020204020204" pitchFamily="34" charset="-122"/>
                <a:ea typeface="微软雅黑" panose="020B0503020204020204" pitchFamily="34" charset="-122"/>
              </a:endParaRPr>
            </a:p>
          </p:txBody>
        </p:sp>
      </p:grpSp>
      <p:sp>
        <p:nvSpPr>
          <p:cNvPr id="10" name="文本框 9"/>
          <p:cNvSpPr txBox="1"/>
          <p:nvPr/>
        </p:nvSpPr>
        <p:spPr>
          <a:xfrm>
            <a:off x="4568667" y="4083844"/>
            <a:ext cx="4327684" cy="2012474"/>
          </a:xfrm>
          <a:prstGeom prst="rect">
            <a:avLst/>
          </a:prstGeom>
          <a:noFill/>
        </p:spPr>
        <p:txBody>
          <a:bodyPr wrap="square" rtlCol="0">
            <a:spAutoFit/>
          </a:bodyPr>
          <a:lstStyle/>
          <a:p>
            <a:pPr>
              <a:lnSpc>
                <a:spcPct val="160000"/>
              </a:lnSpc>
              <a:spcBef>
                <a:spcPts val="450"/>
              </a:spcBef>
            </a:pPr>
            <a:r>
              <a:rPr lang="en-US" altLang="zh-CN" sz="1600" dirty="0">
                <a:latin typeface="微软雅黑" panose="020B0503020204020204" pitchFamily="34" charset="-122"/>
                <a:ea typeface="微软雅黑" panose="020B0503020204020204" pitchFamily="34" charset="-122"/>
                <a:sym typeface="+mn-ea"/>
              </a:rPr>
              <a:t>       </a:t>
            </a:r>
            <a:r>
              <a:rPr lang="zh-CN" altLang="zh-CN" sz="1600" dirty="0">
                <a:latin typeface="微软雅黑" panose="020B0503020204020204" pitchFamily="34" charset="-122"/>
                <a:ea typeface="微软雅黑" panose="020B0503020204020204" pitchFamily="34" charset="-122"/>
                <a:sym typeface="+mn-ea"/>
              </a:rPr>
              <a:t>充分利用加油站</a:t>
            </a:r>
            <a:r>
              <a:rPr lang="zh-CN" altLang="zh-CN" sz="1600" b="1" dirty="0">
                <a:latin typeface="微软雅黑" panose="020B0503020204020204" pitchFamily="34" charset="-122"/>
                <a:ea typeface="微软雅黑" panose="020B0503020204020204" pitchFamily="34" charset="-122"/>
                <a:sym typeface="+mn-ea"/>
              </a:rPr>
              <a:t>视频监控摄像机</a:t>
            </a:r>
            <a:r>
              <a:rPr lang="zh-CN" altLang="zh-CN" sz="1600" dirty="0">
                <a:latin typeface="微软雅黑" panose="020B0503020204020204" pitchFamily="34" charset="-122"/>
                <a:ea typeface="微软雅黑" panose="020B0503020204020204" pitchFamily="34" charset="-122"/>
                <a:sym typeface="+mn-ea"/>
              </a:rPr>
              <a:t>进行算法赋能，识别</a:t>
            </a:r>
            <a:r>
              <a:rPr lang="zh-CN" altLang="zh-CN" sz="1600" b="1" dirty="0">
                <a:latin typeface="微软雅黑" panose="020B0503020204020204" pitchFamily="34" charset="-122"/>
                <a:ea typeface="微软雅黑" panose="020B0503020204020204" pitchFamily="34" charset="-122"/>
              </a:rPr>
              <a:t>加油车道范围内、卸油区</a:t>
            </a:r>
            <a:r>
              <a:rPr lang="zh-CN" altLang="zh-CN" sz="1600" dirty="0">
                <a:latin typeface="微软雅黑" panose="020B0503020204020204" pitchFamily="34" charset="-122"/>
                <a:ea typeface="微软雅黑" panose="020B0503020204020204" pitchFamily="34" charset="-122"/>
              </a:rPr>
              <a:t>人员抽烟行为</a:t>
            </a:r>
            <a:r>
              <a:rPr lang="zh-CN" altLang="zh-CN" sz="1600" b="1" dirty="0">
                <a:latin typeface="微软雅黑" panose="020B0503020204020204" pitchFamily="34" charset="-122"/>
                <a:ea typeface="微软雅黑" panose="020B0503020204020204" pitchFamily="34" charset="-122"/>
              </a:rPr>
              <a:t>、</a:t>
            </a:r>
            <a:r>
              <a:rPr lang="zh-CN" altLang="zh-CN" sz="1600" dirty="0">
                <a:latin typeface="微软雅黑" panose="020B0503020204020204" pitchFamily="34" charset="-122"/>
                <a:ea typeface="微软雅黑" panose="020B0503020204020204" pitchFamily="34" charset="-122"/>
              </a:rPr>
              <a:t>人员打电话行为、火灾高危风险行为，系统</a:t>
            </a:r>
            <a:r>
              <a:rPr lang="zh-CN" altLang="zh-CN" sz="1600" b="1" dirty="0">
                <a:latin typeface="微软雅黑" panose="020B0503020204020204" pitchFamily="34" charset="-122"/>
                <a:ea typeface="微软雅黑" panose="020B0503020204020204" pitchFamily="34" charset="-122"/>
                <a:sym typeface="+mn-ea"/>
              </a:rPr>
              <a:t>第一时间</a:t>
            </a:r>
            <a:r>
              <a:rPr lang="zh-CN" altLang="zh-CN" sz="1600" dirty="0">
                <a:latin typeface="微软雅黑" panose="020B0503020204020204" pitchFamily="34" charset="-122"/>
                <a:ea typeface="微软雅黑" panose="020B0503020204020204" pitchFamily="34" charset="-122"/>
                <a:sym typeface="+mn-ea"/>
              </a:rPr>
              <a:t>通知工作人员进行预警处置，按照</a:t>
            </a:r>
            <a:r>
              <a:rPr lang="zh-CN" altLang="zh-CN" sz="1600" b="1" dirty="0">
                <a:latin typeface="微软雅黑" panose="020B0503020204020204" pitchFamily="34" charset="-122"/>
                <a:ea typeface="微软雅黑" panose="020B0503020204020204" pitchFamily="34" charset="-122"/>
                <a:sym typeface="+mn-ea"/>
              </a:rPr>
              <a:t>高危、重大、一般、消息</a:t>
            </a:r>
            <a:r>
              <a:rPr lang="zh-CN" altLang="zh-CN" sz="1600" dirty="0">
                <a:latin typeface="微软雅黑" panose="020B0503020204020204" pitchFamily="34" charset="-122"/>
                <a:ea typeface="微软雅黑" panose="020B0503020204020204" pitchFamily="34" charset="-122"/>
                <a:sym typeface="+mn-ea"/>
              </a:rPr>
              <a:t>的规则分级推送。</a:t>
            </a:r>
            <a:endParaRPr lang="zh-CN" altLang="zh-CN" sz="1600" dirty="0">
              <a:latin typeface="微软雅黑" panose="020B0503020204020204" pitchFamily="34" charset="-122"/>
              <a:ea typeface="微软雅黑" panose="020B0503020204020204" pitchFamily="34" charset="-122"/>
            </a:endParaRPr>
          </a:p>
        </p:txBody>
      </p:sp>
      <p:grpSp>
        <p:nvGrpSpPr>
          <p:cNvPr id="11" name="画布 937"/>
          <p:cNvGrpSpPr/>
          <p:nvPr/>
        </p:nvGrpSpPr>
        <p:grpSpPr>
          <a:xfrm>
            <a:off x="522446" y="3879533"/>
            <a:ext cx="4046220" cy="1944529"/>
            <a:chOff x="0" y="0"/>
            <a:chExt cx="5516245" cy="3337560"/>
          </a:xfrm>
        </p:grpSpPr>
        <p:sp>
          <p:nvSpPr>
            <p:cNvPr id="12" name="矩形 11"/>
            <p:cNvSpPr/>
            <p:nvPr/>
          </p:nvSpPr>
          <p:spPr>
            <a:xfrm>
              <a:off x="0" y="0"/>
              <a:ext cx="5516245" cy="3337560"/>
            </a:xfrm>
            <a:prstGeom prst="rect">
              <a:avLst/>
            </a:prstGeom>
          </p:spPr>
        </p:sp>
        <p:sp>
          <p:nvSpPr>
            <p:cNvPr id="13" name="矩形 12"/>
            <p:cNvSpPr/>
            <p:nvPr/>
          </p:nvSpPr>
          <p:spPr>
            <a:xfrm>
              <a:off x="211058" y="0"/>
              <a:ext cx="5082494" cy="3272892"/>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noAutofit/>
            </a:bodyPr>
            <a:lstStyle/>
            <a:p>
              <a:endParaRPr lang="zh-CN" altLang="en-US" sz="1350">
                <a:latin typeface="微软雅黑" panose="020B0503020204020204" pitchFamily="34" charset="-122"/>
                <a:ea typeface="微软雅黑" panose="020B0503020204020204" pitchFamily="34" charset="-122"/>
              </a:endParaRPr>
            </a:p>
          </p:txBody>
        </p:sp>
        <p:sp>
          <p:nvSpPr>
            <p:cNvPr id="14" name="矩形 13"/>
            <p:cNvSpPr/>
            <p:nvPr/>
          </p:nvSpPr>
          <p:spPr>
            <a:xfrm>
              <a:off x="1041218" y="2442639"/>
              <a:ext cx="2838647" cy="791033"/>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noAutofit/>
            </a:bodyPr>
            <a:lstStyle/>
            <a:p>
              <a:endParaRPr lang="zh-CN" altLang="en-US" sz="1350">
                <a:latin typeface="微软雅黑" panose="020B0503020204020204" pitchFamily="34" charset="-122"/>
                <a:ea typeface="微软雅黑" panose="020B0503020204020204" pitchFamily="34" charset="-122"/>
              </a:endParaRPr>
            </a:p>
          </p:txBody>
        </p:sp>
        <p:sp>
          <p:nvSpPr>
            <p:cNvPr id="15" name="矩形 14"/>
            <p:cNvSpPr/>
            <p:nvPr/>
          </p:nvSpPr>
          <p:spPr>
            <a:xfrm>
              <a:off x="3919023" y="2442639"/>
              <a:ext cx="1312848" cy="790575"/>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noAutofit/>
            </a:bodyPr>
            <a:lstStyle/>
            <a:p>
              <a:endParaRPr lang="zh-CN" altLang="en-US" sz="1350">
                <a:latin typeface="微软雅黑" panose="020B0503020204020204" pitchFamily="34" charset="-122"/>
                <a:ea typeface="微软雅黑" panose="020B0503020204020204" pitchFamily="34" charset="-122"/>
              </a:endParaRPr>
            </a:p>
          </p:txBody>
        </p:sp>
        <p:sp>
          <p:nvSpPr>
            <p:cNvPr id="16" name="矩形 15"/>
            <p:cNvSpPr/>
            <p:nvPr/>
          </p:nvSpPr>
          <p:spPr>
            <a:xfrm>
              <a:off x="295233" y="2443097"/>
              <a:ext cx="689969" cy="790575"/>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noAutofit/>
            </a:bodyPr>
            <a:lstStyle/>
            <a:p>
              <a:endParaRPr lang="zh-CN" altLang="en-US" sz="1350">
                <a:latin typeface="微软雅黑" panose="020B0503020204020204" pitchFamily="34" charset="-122"/>
                <a:ea typeface="微软雅黑" panose="020B0503020204020204" pitchFamily="34" charset="-122"/>
              </a:endParaRPr>
            </a:p>
          </p:txBody>
        </p:sp>
        <p:sp>
          <p:nvSpPr>
            <p:cNvPr id="17" name="矩形 16"/>
            <p:cNvSpPr/>
            <p:nvPr/>
          </p:nvSpPr>
          <p:spPr>
            <a:xfrm>
              <a:off x="1304800" y="788229"/>
              <a:ext cx="229870" cy="217805"/>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noAutofit/>
            </a:bodyPr>
            <a:lstStyle/>
            <a:p>
              <a:endParaRPr lang="zh-CN" altLang="en-US" sz="1350">
                <a:latin typeface="微软雅黑" panose="020B0503020204020204" pitchFamily="34" charset="-122"/>
                <a:ea typeface="微软雅黑" panose="020B0503020204020204" pitchFamily="34" charset="-122"/>
              </a:endParaRPr>
            </a:p>
          </p:txBody>
        </p:sp>
        <p:sp>
          <p:nvSpPr>
            <p:cNvPr id="18" name="矩形 17"/>
            <p:cNvSpPr/>
            <p:nvPr/>
          </p:nvSpPr>
          <p:spPr>
            <a:xfrm>
              <a:off x="3296970" y="788229"/>
              <a:ext cx="229235" cy="217805"/>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noAutofit/>
            </a:bodyPr>
            <a:lstStyle/>
            <a:p>
              <a:endParaRPr lang="zh-CN" altLang="en-US" sz="1350">
                <a:latin typeface="微软雅黑" panose="020B0503020204020204" pitchFamily="34" charset="-122"/>
                <a:ea typeface="微软雅黑" panose="020B0503020204020204" pitchFamily="34" charset="-122"/>
              </a:endParaRPr>
            </a:p>
          </p:txBody>
        </p:sp>
        <p:sp>
          <p:nvSpPr>
            <p:cNvPr id="19" name="矩形 18"/>
            <p:cNvSpPr/>
            <p:nvPr/>
          </p:nvSpPr>
          <p:spPr>
            <a:xfrm>
              <a:off x="1545989" y="832621"/>
              <a:ext cx="319991" cy="139754"/>
            </a:xfrm>
            <a:prstGeom prst="rect">
              <a:avLst/>
            </a:prstGeom>
            <a:solidFill>
              <a:srgbClr val="FFAB97"/>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Autofit/>
            </a:bodyPr>
            <a:lstStyle/>
            <a:p>
              <a:pPr algn="ctr">
                <a:lnSpc>
                  <a:spcPts val="600"/>
                </a:lnSpc>
              </a:pPr>
              <a:r>
                <a:rPr lang="zh-CN" altLang="en-US" sz="450">
                  <a:solidFill>
                    <a:srgbClr val="000000"/>
                  </a:solidFill>
                  <a:latin typeface="微软雅黑" panose="020B0503020204020204" pitchFamily="34" charset="-122"/>
                  <a:ea typeface="微软雅黑" panose="020B0503020204020204" pitchFamily="34" charset="-122"/>
                  <a:cs typeface="宋体" panose="02010600030101010101" pitchFamily="2" charset="-122"/>
                </a:rPr>
                <a:t>加油机</a:t>
              </a:r>
              <a:endParaRPr lang="zh-CN" altLang="en-US" sz="788">
                <a:latin typeface="微软雅黑" panose="020B0503020204020204" pitchFamily="34" charset="-122"/>
                <a:ea typeface="微软雅黑" panose="020B0503020204020204" pitchFamily="34" charset="-122"/>
                <a:cs typeface="宋体" panose="02010600030101010101" pitchFamily="2" charset="-122"/>
              </a:endParaRPr>
            </a:p>
          </p:txBody>
        </p:sp>
        <p:sp>
          <p:nvSpPr>
            <p:cNvPr id="20" name="矩形 19"/>
            <p:cNvSpPr/>
            <p:nvPr/>
          </p:nvSpPr>
          <p:spPr>
            <a:xfrm>
              <a:off x="1310169" y="1017253"/>
              <a:ext cx="830643" cy="258543"/>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noAutofit/>
            </a:bodyPr>
            <a:lstStyle/>
            <a:p>
              <a:endParaRPr lang="zh-CN" altLang="en-US" sz="1350">
                <a:latin typeface="微软雅黑" panose="020B0503020204020204" pitchFamily="34" charset="-122"/>
                <a:ea typeface="微软雅黑" panose="020B0503020204020204" pitchFamily="34" charset="-122"/>
              </a:endParaRPr>
            </a:p>
          </p:txBody>
        </p:sp>
        <p:sp>
          <p:nvSpPr>
            <p:cNvPr id="21" name="矩形 20"/>
            <p:cNvSpPr/>
            <p:nvPr/>
          </p:nvSpPr>
          <p:spPr>
            <a:xfrm>
              <a:off x="2696720" y="1017253"/>
              <a:ext cx="829310" cy="258445"/>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noAutofit/>
            </a:bodyPr>
            <a:lstStyle/>
            <a:p>
              <a:endParaRPr lang="zh-CN" altLang="en-US" sz="1350">
                <a:latin typeface="微软雅黑" panose="020B0503020204020204" pitchFamily="34" charset="-122"/>
                <a:ea typeface="微软雅黑" panose="020B0503020204020204" pitchFamily="34" charset="-122"/>
              </a:endParaRPr>
            </a:p>
          </p:txBody>
        </p:sp>
        <p:sp>
          <p:nvSpPr>
            <p:cNvPr id="22" name="矩形 21"/>
            <p:cNvSpPr/>
            <p:nvPr/>
          </p:nvSpPr>
          <p:spPr>
            <a:xfrm>
              <a:off x="1310236" y="512468"/>
              <a:ext cx="830580" cy="258445"/>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noAutofit/>
            </a:bodyPr>
            <a:lstStyle/>
            <a:p>
              <a:endParaRPr lang="zh-CN" altLang="en-US" sz="1350">
                <a:latin typeface="微软雅黑" panose="020B0503020204020204" pitchFamily="34" charset="-122"/>
                <a:ea typeface="微软雅黑" panose="020B0503020204020204" pitchFamily="34" charset="-122"/>
              </a:endParaRPr>
            </a:p>
          </p:txBody>
        </p:sp>
        <p:sp>
          <p:nvSpPr>
            <p:cNvPr id="23" name="矩形 22"/>
            <p:cNvSpPr/>
            <p:nvPr/>
          </p:nvSpPr>
          <p:spPr>
            <a:xfrm>
              <a:off x="2690649" y="512468"/>
              <a:ext cx="829945" cy="258445"/>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noAutofit/>
            </a:bodyPr>
            <a:lstStyle/>
            <a:p>
              <a:endParaRPr lang="zh-CN" altLang="en-US" sz="1350">
                <a:latin typeface="微软雅黑" panose="020B0503020204020204" pitchFamily="34" charset="-122"/>
                <a:ea typeface="微软雅黑" panose="020B0503020204020204" pitchFamily="34" charset="-122"/>
              </a:endParaRPr>
            </a:p>
          </p:txBody>
        </p:sp>
        <p:sp>
          <p:nvSpPr>
            <p:cNvPr id="24" name="矩形 23"/>
            <p:cNvSpPr/>
            <p:nvPr/>
          </p:nvSpPr>
          <p:spPr>
            <a:xfrm>
              <a:off x="1042324" y="221638"/>
              <a:ext cx="2837391" cy="2221001"/>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noAutofit/>
            </a:bodyPr>
            <a:lstStyle/>
            <a:p>
              <a:endParaRPr lang="zh-CN" altLang="en-US" sz="1350">
                <a:latin typeface="微软雅黑" panose="020B0503020204020204" pitchFamily="34" charset="-122"/>
                <a:ea typeface="微软雅黑" panose="020B0503020204020204" pitchFamily="34" charset="-122"/>
              </a:endParaRPr>
            </a:p>
          </p:txBody>
        </p:sp>
        <p:sp>
          <p:nvSpPr>
            <p:cNvPr id="25" name="矩形 24"/>
            <p:cNvSpPr/>
            <p:nvPr/>
          </p:nvSpPr>
          <p:spPr>
            <a:xfrm>
              <a:off x="2959156" y="827497"/>
              <a:ext cx="318770" cy="139700"/>
            </a:xfrm>
            <a:prstGeom prst="rect">
              <a:avLst/>
            </a:prstGeom>
            <a:solidFill>
              <a:srgbClr val="FFAB97"/>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Autofit/>
            </a:bodyPr>
            <a:lstStyle/>
            <a:p>
              <a:pPr algn="ctr">
                <a:lnSpc>
                  <a:spcPts val="600"/>
                </a:lnSpc>
              </a:pPr>
              <a:r>
                <a:rPr lang="zh-CN" altLang="en-US" sz="450">
                  <a:solidFill>
                    <a:srgbClr val="000000"/>
                  </a:solidFill>
                  <a:latin typeface="微软雅黑" panose="020B0503020204020204" pitchFamily="34" charset="-122"/>
                  <a:ea typeface="微软雅黑" panose="020B0503020204020204" pitchFamily="34" charset="-122"/>
                  <a:cs typeface="宋体" panose="02010600030101010101" pitchFamily="2" charset="-122"/>
                </a:rPr>
                <a:t>加油机</a:t>
              </a:r>
              <a:endParaRPr lang="zh-CN" altLang="en-US" sz="900">
                <a:latin typeface="微软雅黑" panose="020B0503020204020204" pitchFamily="34" charset="-122"/>
                <a:ea typeface="微软雅黑" panose="020B0503020204020204" pitchFamily="34" charset="-122"/>
                <a:cs typeface="宋体" panose="02010600030101010101" pitchFamily="2" charset="-122"/>
              </a:endParaRPr>
            </a:p>
          </p:txBody>
        </p:sp>
        <p:pic>
          <p:nvPicPr>
            <p:cNvPr id="26" name="图片 25"/>
            <p:cNvPicPr>
              <a:picLocks noChangeAspect="1"/>
            </p:cNvPicPr>
            <p:nvPr/>
          </p:nvPicPr>
          <p:blipFill>
            <a:blip r:embed="rId3"/>
            <a:stretch>
              <a:fillRect/>
            </a:stretch>
          </p:blipFill>
          <p:spPr>
            <a:xfrm>
              <a:off x="1466882" y="1039692"/>
              <a:ext cx="510069" cy="227331"/>
            </a:xfrm>
            <a:prstGeom prst="rect">
              <a:avLst/>
            </a:prstGeom>
          </p:spPr>
        </p:pic>
        <p:pic>
          <p:nvPicPr>
            <p:cNvPr id="27" name="图片 26"/>
            <p:cNvPicPr/>
            <p:nvPr/>
          </p:nvPicPr>
          <p:blipFill>
            <a:blip r:embed="rId3"/>
            <a:stretch>
              <a:fillRect/>
            </a:stretch>
          </p:blipFill>
          <p:spPr>
            <a:xfrm>
              <a:off x="2875008" y="1029451"/>
              <a:ext cx="508635" cy="227330"/>
            </a:xfrm>
            <a:prstGeom prst="rect">
              <a:avLst/>
            </a:prstGeom>
          </p:spPr>
        </p:pic>
        <p:pic>
          <p:nvPicPr>
            <p:cNvPr id="28" name="图片 27"/>
            <p:cNvPicPr/>
            <p:nvPr/>
          </p:nvPicPr>
          <p:blipFill>
            <a:blip r:embed="rId3"/>
            <a:stretch>
              <a:fillRect/>
            </a:stretch>
          </p:blipFill>
          <p:spPr>
            <a:xfrm>
              <a:off x="1466833" y="530178"/>
              <a:ext cx="508000" cy="227330"/>
            </a:xfrm>
            <a:prstGeom prst="rect">
              <a:avLst/>
            </a:prstGeom>
          </p:spPr>
        </p:pic>
        <p:pic>
          <p:nvPicPr>
            <p:cNvPr id="29" name="图片 28"/>
            <p:cNvPicPr/>
            <p:nvPr/>
          </p:nvPicPr>
          <p:blipFill>
            <a:blip r:embed="rId3"/>
            <a:stretch>
              <a:fillRect/>
            </a:stretch>
          </p:blipFill>
          <p:spPr>
            <a:xfrm>
              <a:off x="2874904" y="524568"/>
              <a:ext cx="507365" cy="227330"/>
            </a:xfrm>
            <a:prstGeom prst="rect">
              <a:avLst/>
            </a:prstGeom>
          </p:spPr>
        </p:pic>
        <p:sp>
          <p:nvSpPr>
            <p:cNvPr id="30" name="矩形 29"/>
            <p:cNvSpPr/>
            <p:nvPr/>
          </p:nvSpPr>
          <p:spPr>
            <a:xfrm>
              <a:off x="2018572" y="2443097"/>
              <a:ext cx="689610" cy="45719"/>
            </a:xfrm>
            <a:prstGeom prst="rect">
              <a:avLst/>
            </a:prstGeom>
            <a:solidFill>
              <a:schemeClr val="bg1">
                <a:lumMod val="5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noAutofit/>
            </a:bodyPr>
            <a:lstStyle/>
            <a:p>
              <a:endParaRPr lang="zh-CN" altLang="en-US" sz="1350">
                <a:latin typeface="微软雅黑" panose="020B0503020204020204" pitchFamily="34" charset="-122"/>
                <a:ea typeface="微软雅黑" panose="020B0503020204020204" pitchFamily="34" charset="-122"/>
              </a:endParaRPr>
            </a:p>
          </p:txBody>
        </p:sp>
        <p:sp>
          <p:nvSpPr>
            <p:cNvPr id="31" name="弧形 30"/>
            <p:cNvSpPr/>
            <p:nvPr/>
          </p:nvSpPr>
          <p:spPr>
            <a:xfrm rot="10800000">
              <a:off x="344454" y="1017253"/>
              <a:ext cx="1563787" cy="1291630"/>
            </a:xfrm>
            <a:prstGeom prst="arc">
              <a:avLst/>
            </a:prstGeom>
            <a:ln w="3175">
              <a:solidFill>
                <a:schemeClr val="tx1"/>
              </a:solidFill>
              <a:prstDash val="lgDash"/>
            </a:ln>
          </p:spPr>
          <p:style>
            <a:lnRef idx="1">
              <a:schemeClr val="accent1"/>
            </a:lnRef>
            <a:fillRef idx="0">
              <a:schemeClr val="accent1"/>
            </a:fillRef>
            <a:effectRef idx="0">
              <a:schemeClr val="accent1"/>
            </a:effectRef>
            <a:fontRef idx="minor">
              <a:schemeClr val="tx1"/>
            </a:fontRef>
          </p:style>
          <p:txBody>
            <a:bodyPr rot="0" spcFirstLastPara="0" vert="horz" wrap="square" lIns="68580" tIns="34290" rIns="68580" bIns="34290" numCol="1" spcCol="0" rtlCol="0" fromWordArt="0" anchor="ctr" anchorCtr="0" forceAA="0" compatLnSpc="1">
              <a:noAutofit/>
            </a:bodyPr>
            <a:lstStyle/>
            <a:p>
              <a:endParaRPr lang="zh-CN" altLang="en-US" sz="1350">
                <a:latin typeface="微软雅黑" panose="020B0503020204020204" pitchFamily="34" charset="-122"/>
                <a:ea typeface="微软雅黑" panose="020B0503020204020204" pitchFamily="34" charset="-122"/>
              </a:endParaRPr>
            </a:p>
          </p:txBody>
        </p:sp>
        <p:cxnSp>
          <p:nvCxnSpPr>
            <p:cNvPr id="32" name="直接连接符 31"/>
            <p:cNvCxnSpPr/>
            <p:nvPr/>
          </p:nvCxnSpPr>
          <p:spPr>
            <a:xfrm>
              <a:off x="344456" y="305932"/>
              <a:ext cx="6350" cy="1311363"/>
            </a:xfrm>
            <a:prstGeom prst="line">
              <a:avLst/>
            </a:prstGeom>
            <a:ln w="3175">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a:off x="894288" y="351017"/>
              <a:ext cx="6350" cy="1311275"/>
            </a:xfrm>
            <a:prstGeom prst="line">
              <a:avLst/>
            </a:prstGeom>
            <a:ln w="3175">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a:off x="4023306" y="337674"/>
              <a:ext cx="6350" cy="1311275"/>
            </a:xfrm>
            <a:prstGeom prst="line">
              <a:avLst/>
            </a:prstGeom>
            <a:ln w="3175">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a:off x="4579566" y="351017"/>
              <a:ext cx="6350" cy="1311275"/>
            </a:xfrm>
            <a:prstGeom prst="line">
              <a:avLst/>
            </a:prstGeom>
            <a:ln w="3175">
              <a:solidFill>
                <a:schemeClr val="tx1"/>
              </a:solidFill>
              <a:prstDash val="lgDash"/>
            </a:ln>
          </p:spPr>
          <p:style>
            <a:lnRef idx="1">
              <a:schemeClr val="accent1"/>
            </a:lnRef>
            <a:fillRef idx="0">
              <a:schemeClr val="accent1"/>
            </a:fillRef>
            <a:effectRef idx="0">
              <a:schemeClr val="accent1"/>
            </a:effectRef>
            <a:fontRef idx="minor">
              <a:schemeClr val="tx1"/>
            </a:fontRef>
          </p:style>
        </p:cxnSp>
        <p:sp>
          <p:nvSpPr>
            <p:cNvPr id="36" name="弧形 35"/>
            <p:cNvSpPr/>
            <p:nvPr/>
          </p:nvSpPr>
          <p:spPr>
            <a:xfrm rot="10800000" flipH="1">
              <a:off x="3022436" y="1029451"/>
              <a:ext cx="1563370" cy="1291590"/>
            </a:xfrm>
            <a:prstGeom prst="arc">
              <a:avLst/>
            </a:prstGeom>
            <a:ln w="3175">
              <a:solidFill>
                <a:schemeClr val="tx1"/>
              </a:solidFill>
              <a:prstDash val="lgDash"/>
            </a:ln>
          </p:spPr>
          <p:style>
            <a:lnRef idx="1">
              <a:schemeClr val="accent1"/>
            </a:lnRef>
            <a:fillRef idx="0">
              <a:schemeClr val="accent1"/>
            </a:fillRef>
            <a:effectRef idx="0">
              <a:schemeClr val="accent1"/>
            </a:effectRef>
            <a:fontRef idx="minor">
              <a:schemeClr val="tx1"/>
            </a:fontRef>
          </p:style>
          <p:txBody>
            <a:bodyPr rot="0" spcFirstLastPara="0" vert="horz" wrap="square" lIns="68580" tIns="34290" rIns="68580" bIns="34290" numCol="1" spcCol="0" rtlCol="0" fromWordArt="0" anchor="ctr" anchorCtr="0" forceAA="0" compatLnSpc="1">
              <a:noAutofit/>
            </a:bodyPr>
            <a:lstStyle/>
            <a:p>
              <a:endParaRPr lang="zh-CN" altLang="en-US" sz="1350">
                <a:latin typeface="微软雅黑" panose="020B0503020204020204" pitchFamily="34" charset="-122"/>
                <a:ea typeface="微软雅黑" panose="020B0503020204020204" pitchFamily="34" charset="-122"/>
              </a:endParaRPr>
            </a:p>
          </p:txBody>
        </p:sp>
        <p:sp>
          <p:nvSpPr>
            <p:cNvPr id="37" name="矩形 36"/>
            <p:cNvSpPr/>
            <p:nvPr/>
          </p:nvSpPr>
          <p:spPr>
            <a:xfrm>
              <a:off x="4391754" y="2678652"/>
              <a:ext cx="378311" cy="246743"/>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Autofit/>
            </a:bodyPr>
            <a:lstStyle/>
            <a:p>
              <a:pPr algn="ctr">
                <a:lnSpc>
                  <a:spcPts val="900"/>
                </a:lnSpc>
              </a:pPr>
              <a:r>
                <a:rPr lang="zh-CN" altLang="en-US" sz="600">
                  <a:solidFill>
                    <a:srgbClr val="000000"/>
                  </a:solidFill>
                  <a:latin typeface="微软雅黑" panose="020B0503020204020204" pitchFamily="34" charset="-122"/>
                  <a:ea typeface="微软雅黑" panose="020B0503020204020204" pitchFamily="34" charset="-122"/>
                  <a:cs typeface="宋体" panose="02010600030101010101" pitchFamily="2" charset="-122"/>
                </a:rPr>
                <a:t>油罐区</a:t>
              </a:r>
              <a:endParaRPr lang="zh-CN" altLang="en-US" sz="900">
                <a:latin typeface="微软雅黑" panose="020B0503020204020204" pitchFamily="34" charset="-122"/>
                <a:ea typeface="微软雅黑" panose="020B0503020204020204" pitchFamily="34" charset="-122"/>
                <a:cs typeface="宋体" panose="02010600030101010101" pitchFamily="2" charset="-122"/>
              </a:endParaRPr>
            </a:p>
          </p:txBody>
        </p:sp>
        <p:sp>
          <p:nvSpPr>
            <p:cNvPr id="38" name="矩形 37"/>
            <p:cNvSpPr/>
            <p:nvPr/>
          </p:nvSpPr>
          <p:spPr>
            <a:xfrm>
              <a:off x="2566669" y="2631151"/>
              <a:ext cx="377825" cy="236754"/>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Autofit/>
            </a:bodyPr>
            <a:lstStyle/>
            <a:p>
              <a:pPr algn="ctr">
                <a:lnSpc>
                  <a:spcPts val="900"/>
                </a:lnSpc>
              </a:pPr>
              <a:r>
                <a:rPr lang="zh-CN" altLang="en-US" sz="600">
                  <a:solidFill>
                    <a:srgbClr val="000000"/>
                  </a:solidFill>
                  <a:latin typeface="微软雅黑" panose="020B0503020204020204" pitchFamily="34" charset="-122"/>
                  <a:ea typeface="微软雅黑" panose="020B0503020204020204" pitchFamily="34" charset="-122"/>
                  <a:cs typeface="宋体" panose="02010600030101010101" pitchFamily="2" charset="-122"/>
                </a:rPr>
                <a:t>便利店</a:t>
              </a:r>
              <a:endParaRPr lang="zh-CN" altLang="en-US" sz="900">
                <a:latin typeface="微软雅黑" panose="020B0503020204020204" pitchFamily="34" charset="-122"/>
                <a:ea typeface="微软雅黑" panose="020B0503020204020204" pitchFamily="34" charset="-122"/>
                <a:cs typeface="宋体" panose="02010600030101010101" pitchFamily="2" charset="-122"/>
              </a:endParaRPr>
            </a:p>
          </p:txBody>
        </p:sp>
        <p:sp>
          <p:nvSpPr>
            <p:cNvPr id="39" name="矩形 38"/>
            <p:cNvSpPr/>
            <p:nvPr/>
          </p:nvSpPr>
          <p:spPr>
            <a:xfrm>
              <a:off x="460938" y="2559902"/>
              <a:ext cx="377190" cy="333240"/>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Autofit/>
            </a:bodyPr>
            <a:lstStyle/>
            <a:p>
              <a:pPr algn="ctr">
                <a:lnSpc>
                  <a:spcPts val="900"/>
                </a:lnSpc>
              </a:pPr>
              <a:r>
                <a:rPr lang="zh-CN" altLang="en-US" sz="600">
                  <a:solidFill>
                    <a:srgbClr val="000000"/>
                  </a:solidFill>
                  <a:latin typeface="微软雅黑" panose="020B0503020204020204" pitchFamily="34" charset="-122"/>
                  <a:ea typeface="微软雅黑" panose="020B0503020204020204" pitchFamily="34" charset="-122"/>
                  <a:cs typeface="宋体" panose="02010600030101010101" pitchFamily="2" charset="-122"/>
                </a:rPr>
                <a:t>卫生间</a:t>
              </a:r>
              <a:endParaRPr lang="zh-CN" altLang="en-US" sz="900">
                <a:latin typeface="微软雅黑" panose="020B0503020204020204" pitchFamily="34" charset="-122"/>
                <a:ea typeface="微软雅黑" panose="020B0503020204020204" pitchFamily="34" charset="-122"/>
                <a:cs typeface="宋体" panose="02010600030101010101" pitchFamily="2" charset="-122"/>
              </a:endParaRPr>
            </a:p>
          </p:txBody>
        </p:sp>
        <p:cxnSp>
          <p:nvCxnSpPr>
            <p:cNvPr id="40" name="直接连接符 39"/>
            <p:cNvCxnSpPr/>
            <p:nvPr/>
          </p:nvCxnSpPr>
          <p:spPr>
            <a:xfrm flipH="1">
              <a:off x="1292509" y="378070"/>
              <a:ext cx="2284097" cy="0"/>
            </a:xfrm>
            <a:prstGeom prst="line">
              <a:avLst/>
            </a:prstGeom>
            <a:ln w="3175">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flipH="1">
              <a:off x="1304807" y="1415025"/>
              <a:ext cx="2283460" cy="0"/>
            </a:xfrm>
            <a:prstGeom prst="line">
              <a:avLst/>
            </a:prstGeom>
            <a:ln w="3175">
              <a:solidFill>
                <a:schemeClr val="tx1"/>
              </a:solidFill>
              <a:prstDash val="lgDash"/>
            </a:ln>
          </p:spPr>
          <p:style>
            <a:lnRef idx="1">
              <a:schemeClr val="accent1"/>
            </a:lnRef>
            <a:fillRef idx="0">
              <a:schemeClr val="accent1"/>
            </a:fillRef>
            <a:effectRef idx="0">
              <a:schemeClr val="accent1"/>
            </a:effectRef>
            <a:fontRef idx="minor">
              <a:schemeClr val="tx1"/>
            </a:fontRef>
          </p:style>
        </p:cxnSp>
        <p:sp>
          <p:nvSpPr>
            <p:cNvPr id="42" name="线形标注 2(带边框和强调线) 41"/>
            <p:cNvSpPr/>
            <p:nvPr/>
          </p:nvSpPr>
          <p:spPr>
            <a:xfrm>
              <a:off x="1603956" y="885757"/>
              <a:ext cx="65405" cy="45085"/>
            </a:xfrm>
            <a:prstGeom prst="accentBorderCallout2">
              <a:avLst>
                <a:gd name="adj1" fmla="val 18750"/>
                <a:gd name="adj2" fmla="val -8333"/>
                <a:gd name="adj3" fmla="val 18750"/>
                <a:gd name="adj4" fmla="val -16667"/>
                <a:gd name="adj5" fmla="val 11015"/>
                <a:gd name="adj6" fmla="val -108401"/>
              </a:avLst>
            </a:prstGeom>
            <a:solidFill>
              <a:schemeClr val="accent5">
                <a:lumMod val="40000"/>
                <a:lumOff val="6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noAutofit/>
            </a:bodyPr>
            <a:lstStyle/>
            <a:p>
              <a:pPr algn="ctr">
                <a:lnSpc>
                  <a:spcPct val="150000"/>
                </a:lnSpc>
                <a:spcAft>
                  <a:spcPts val="450"/>
                </a:spcAft>
              </a:pPr>
              <a:r>
                <a:rPr lang="en-US" sz="788">
                  <a:latin typeface="微软雅黑" panose="020B0503020204020204" pitchFamily="34" charset="-122"/>
                  <a:ea typeface="微软雅黑" panose="020B0503020204020204" pitchFamily="34" charset="-122"/>
                  <a:cs typeface="宋体" panose="02010600030101010101" pitchFamily="2" charset="-122"/>
                </a:rPr>
                <a:t> </a:t>
              </a:r>
              <a:endParaRPr lang="zh-CN" altLang="en-US" sz="900">
                <a:latin typeface="微软雅黑" panose="020B0503020204020204" pitchFamily="34" charset="-122"/>
                <a:ea typeface="微软雅黑" panose="020B0503020204020204" pitchFamily="34" charset="-122"/>
                <a:cs typeface="宋体" panose="02010600030101010101" pitchFamily="2" charset="-122"/>
              </a:endParaRPr>
            </a:p>
          </p:txBody>
        </p:sp>
        <p:sp>
          <p:nvSpPr>
            <p:cNvPr id="43" name="线形标注 2(带边框和强调线) 42"/>
            <p:cNvSpPr/>
            <p:nvPr/>
          </p:nvSpPr>
          <p:spPr>
            <a:xfrm flipH="1">
              <a:off x="3168840" y="885757"/>
              <a:ext cx="63500" cy="45085"/>
            </a:xfrm>
            <a:prstGeom prst="accentBorderCallout2">
              <a:avLst>
                <a:gd name="adj1" fmla="val 18750"/>
                <a:gd name="adj2" fmla="val -8333"/>
                <a:gd name="adj3" fmla="val 18750"/>
                <a:gd name="adj4" fmla="val -16667"/>
                <a:gd name="adj5" fmla="val 11015"/>
                <a:gd name="adj6" fmla="val -108401"/>
              </a:avLst>
            </a:prstGeom>
            <a:solidFill>
              <a:schemeClr val="accent5">
                <a:lumMod val="40000"/>
                <a:lumOff val="6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noAutofit/>
            </a:bodyPr>
            <a:lstStyle/>
            <a:p>
              <a:pPr algn="ctr">
                <a:lnSpc>
                  <a:spcPct val="150000"/>
                </a:lnSpc>
                <a:spcAft>
                  <a:spcPts val="450"/>
                </a:spcAft>
              </a:pPr>
              <a:r>
                <a:rPr lang="en-US" sz="788">
                  <a:latin typeface="微软雅黑" panose="020B0503020204020204" pitchFamily="34" charset="-122"/>
                  <a:ea typeface="微软雅黑" panose="020B0503020204020204" pitchFamily="34" charset="-122"/>
                  <a:cs typeface="宋体" panose="02010600030101010101" pitchFamily="2" charset="-122"/>
                </a:rPr>
                <a:t> </a:t>
              </a:r>
              <a:endParaRPr lang="zh-CN" altLang="en-US" sz="900">
                <a:latin typeface="微软雅黑" panose="020B0503020204020204" pitchFamily="34" charset="-122"/>
                <a:ea typeface="微软雅黑" panose="020B0503020204020204" pitchFamily="34" charset="-122"/>
                <a:cs typeface="宋体" panose="02010600030101010101" pitchFamily="2" charset="-122"/>
              </a:endParaRPr>
            </a:p>
          </p:txBody>
        </p:sp>
        <p:sp>
          <p:nvSpPr>
            <p:cNvPr id="44" name="矩形 43"/>
            <p:cNvSpPr/>
            <p:nvPr/>
          </p:nvSpPr>
          <p:spPr>
            <a:xfrm>
              <a:off x="1324478" y="816203"/>
              <a:ext cx="222250" cy="163015"/>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Autofit/>
            </a:bodyPr>
            <a:lstStyle/>
            <a:p>
              <a:pPr algn="ctr">
                <a:lnSpc>
                  <a:spcPts val="600"/>
                </a:lnSpc>
              </a:pPr>
              <a:r>
                <a:rPr lang="en-US" sz="450">
                  <a:solidFill>
                    <a:srgbClr val="000000"/>
                  </a:solidFill>
                  <a:latin typeface="微软雅黑" panose="020B0503020204020204" pitchFamily="34" charset="-122"/>
                  <a:ea typeface="微软雅黑" panose="020B0503020204020204" pitchFamily="34" charset="-122"/>
                  <a:cs typeface="宋体" panose="02010600030101010101" pitchFamily="2" charset="-122"/>
                </a:rPr>
                <a:t>3#</a:t>
              </a:r>
              <a:endParaRPr lang="zh-CN" altLang="en-US" sz="900">
                <a:latin typeface="微软雅黑" panose="020B0503020204020204" pitchFamily="34" charset="-122"/>
                <a:ea typeface="微软雅黑" panose="020B0503020204020204" pitchFamily="34" charset="-122"/>
                <a:cs typeface="宋体" panose="02010600030101010101" pitchFamily="2" charset="-122"/>
              </a:endParaRPr>
            </a:p>
          </p:txBody>
        </p:sp>
        <p:sp>
          <p:nvSpPr>
            <p:cNvPr id="45" name="矩形 44"/>
            <p:cNvSpPr/>
            <p:nvPr/>
          </p:nvSpPr>
          <p:spPr>
            <a:xfrm>
              <a:off x="3308403" y="816203"/>
              <a:ext cx="222250" cy="163015"/>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Autofit/>
            </a:bodyPr>
            <a:lstStyle/>
            <a:p>
              <a:pPr algn="ctr">
                <a:lnSpc>
                  <a:spcPts val="600"/>
                </a:lnSpc>
              </a:pPr>
              <a:r>
                <a:rPr lang="en-US" sz="450">
                  <a:solidFill>
                    <a:srgbClr val="000000"/>
                  </a:solidFill>
                  <a:latin typeface="微软雅黑" panose="020B0503020204020204" pitchFamily="34" charset="-122"/>
                  <a:ea typeface="微软雅黑" panose="020B0503020204020204" pitchFamily="34" charset="-122"/>
                  <a:cs typeface="宋体" panose="02010600030101010101" pitchFamily="2" charset="-122"/>
                </a:rPr>
                <a:t>4#5#</a:t>
              </a:r>
              <a:endParaRPr lang="zh-CN" altLang="en-US" sz="900">
                <a:latin typeface="微软雅黑" panose="020B0503020204020204" pitchFamily="34" charset="-122"/>
                <a:ea typeface="微软雅黑" panose="020B0503020204020204" pitchFamily="34" charset="-122"/>
                <a:cs typeface="宋体" panose="02010600030101010101" pitchFamily="2" charset="-122"/>
              </a:endParaRPr>
            </a:p>
          </p:txBody>
        </p:sp>
        <p:sp>
          <p:nvSpPr>
            <p:cNvPr id="46" name="等腰三角形 45"/>
            <p:cNvSpPr/>
            <p:nvPr/>
          </p:nvSpPr>
          <p:spPr>
            <a:xfrm rot="9663525">
              <a:off x="415546" y="391923"/>
              <a:ext cx="699827" cy="1208084"/>
            </a:xfrm>
            <a:prstGeom prst="triangle">
              <a:avLst/>
            </a:prstGeom>
            <a:gradFill flip="none" rotWithShape="1">
              <a:gsLst>
                <a:gs pos="0">
                  <a:schemeClr val="accent1">
                    <a:tint val="66000"/>
                    <a:satMod val="160000"/>
                  </a:schemeClr>
                </a:gs>
                <a:gs pos="100000">
                  <a:schemeClr val="accent1">
                    <a:tint val="44500"/>
                    <a:satMod val="160000"/>
                    <a:alpha val="0"/>
                  </a:schemeClr>
                </a:gs>
              </a:gsLst>
              <a:lin ang="5400000" scaled="1"/>
              <a:tileRect/>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noAutofit/>
            </a:bodyPr>
            <a:lstStyle/>
            <a:p>
              <a:endParaRPr lang="zh-CN" altLang="en-US" sz="1350">
                <a:latin typeface="微软雅黑" panose="020B0503020204020204" pitchFamily="34" charset="-122"/>
                <a:ea typeface="微软雅黑" panose="020B0503020204020204" pitchFamily="34" charset="-122"/>
              </a:endParaRPr>
            </a:p>
          </p:txBody>
        </p:sp>
        <p:sp>
          <p:nvSpPr>
            <p:cNvPr id="47" name="线形标注 2(带边框和强调线) 46"/>
            <p:cNvSpPr/>
            <p:nvPr/>
          </p:nvSpPr>
          <p:spPr>
            <a:xfrm rot="16200000">
              <a:off x="3906837" y="1628726"/>
              <a:ext cx="67310" cy="44450"/>
            </a:xfrm>
            <a:prstGeom prst="accentBorderCallout2">
              <a:avLst>
                <a:gd name="adj1" fmla="val 18540"/>
                <a:gd name="adj2" fmla="val -8333"/>
                <a:gd name="adj3" fmla="val 18750"/>
                <a:gd name="adj4" fmla="val -16667"/>
                <a:gd name="adj5" fmla="val -59408"/>
                <a:gd name="adj6" fmla="val -98603"/>
              </a:avLst>
            </a:prstGeom>
            <a:solidFill>
              <a:schemeClr val="accent5">
                <a:lumMod val="40000"/>
                <a:lumOff val="6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noAutofit/>
            </a:bodyPr>
            <a:lstStyle/>
            <a:p>
              <a:pPr algn="ctr">
                <a:lnSpc>
                  <a:spcPct val="150000"/>
                </a:lnSpc>
                <a:spcAft>
                  <a:spcPts val="450"/>
                </a:spcAft>
              </a:pPr>
              <a:r>
                <a:rPr lang="en-US" sz="788">
                  <a:latin typeface="微软雅黑" panose="020B0503020204020204" pitchFamily="34" charset="-122"/>
                  <a:ea typeface="微软雅黑" panose="020B0503020204020204" pitchFamily="34" charset="-122"/>
                  <a:cs typeface="宋体" panose="02010600030101010101" pitchFamily="2" charset="-122"/>
                </a:rPr>
                <a:t> </a:t>
              </a:r>
              <a:endParaRPr lang="zh-CN" altLang="en-US" sz="900">
                <a:latin typeface="微软雅黑" panose="020B0503020204020204" pitchFamily="34" charset="-122"/>
                <a:ea typeface="微软雅黑" panose="020B0503020204020204" pitchFamily="34" charset="-122"/>
                <a:cs typeface="宋体" panose="02010600030101010101" pitchFamily="2" charset="-122"/>
              </a:endParaRPr>
            </a:p>
          </p:txBody>
        </p:sp>
        <p:sp>
          <p:nvSpPr>
            <p:cNvPr id="48" name="矩形 47"/>
            <p:cNvSpPr/>
            <p:nvPr/>
          </p:nvSpPr>
          <p:spPr>
            <a:xfrm>
              <a:off x="545550" y="1412154"/>
              <a:ext cx="376555" cy="307975"/>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Autofit/>
            </a:bodyPr>
            <a:lstStyle/>
            <a:p>
              <a:pPr algn="ctr">
                <a:lnSpc>
                  <a:spcPts val="600"/>
                </a:lnSpc>
              </a:pPr>
              <a:r>
                <a:rPr lang="en-US" sz="450" dirty="0">
                  <a:solidFill>
                    <a:srgbClr val="000000"/>
                  </a:solidFill>
                  <a:latin typeface="微软雅黑" panose="020B0503020204020204" pitchFamily="34" charset="-122"/>
                  <a:ea typeface="微软雅黑" panose="020B0503020204020204" pitchFamily="34" charset="-122"/>
                  <a:cs typeface="宋体" panose="02010600030101010101" pitchFamily="2" charset="-122"/>
                </a:rPr>
                <a:t>1#</a:t>
              </a:r>
              <a:endParaRPr lang="zh-CN" altLang="en-US" sz="900" dirty="0">
                <a:latin typeface="微软雅黑" panose="020B0503020204020204" pitchFamily="34" charset="-122"/>
                <a:ea typeface="微软雅黑" panose="020B0503020204020204" pitchFamily="34" charset="-122"/>
                <a:cs typeface="宋体" panose="02010600030101010101" pitchFamily="2" charset="-122"/>
              </a:endParaRPr>
            </a:p>
            <a:p>
              <a:pPr algn="ctr">
                <a:lnSpc>
                  <a:spcPts val="600"/>
                </a:lnSpc>
              </a:pPr>
              <a:r>
                <a:rPr lang="zh-CN" altLang="en-US" sz="450" dirty="0">
                  <a:solidFill>
                    <a:srgbClr val="000000"/>
                  </a:solidFill>
                  <a:latin typeface="微软雅黑" panose="020B0503020204020204" pitchFamily="34" charset="-122"/>
                  <a:ea typeface="微软雅黑" panose="020B0503020204020204" pitchFamily="34" charset="-122"/>
                  <a:cs typeface="宋体" panose="02010600030101010101" pitchFamily="2" charset="-122"/>
                </a:rPr>
                <a:t>出入口车辆识别</a:t>
              </a:r>
              <a:endParaRPr lang="zh-CN" altLang="en-US" sz="900" dirty="0">
                <a:latin typeface="微软雅黑" panose="020B0503020204020204" pitchFamily="34" charset="-122"/>
                <a:ea typeface="微软雅黑" panose="020B0503020204020204" pitchFamily="34" charset="-122"/>
                <a:cs typeface="宋体" panose="02010600030101010101" pitchFamily="2" charset="-122"/>
              </a:endParaRPr>
            </a:p>
          </p:txBody>
        </p:sp>
        <p:sp>
          <p:nvSpPr>
            <p:cNvPr id="49" name="线形标注 2(带边框和强调线) 48"/>
            <p:cNvSpPr/>
            <p:nvPr/>
          </p:nvSpPr>
          <p:spPr>
            <a:xfrm rot="5400000" flipH="1">
              <a:off x="949024" y="1568525"/>
              <a:ext cx="67310" cy="43815"/>
            </a:xfrm>
            <a:prstGeom prst="accentBorderCallout2">
              <a:avLst>
                <a:gd name="adj1" fmla="val 18750"/>
                <a:gd name="adj2" fmla="val -8333"/>
                <a:gd name="adj3" fmla="val 18750"/>
                <a:gd name="adj4" fmla="val -16667"/>
                <a:gd name="adj5" fmla="val -59408"/>
                <a:gd name="adj6" fmla="val -98603"/>
              </a:avLst>
            </a:prstGeom>
            <a:solidFill>
              <a:schemeClr val="accent5">
                <a:lumMod val="40000"/>
                <a:lumOff val="6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noAutofit/>
            </a:bodyPr>
            <a:lstStyle/>
            <a:p>
              <a:pPr algn="ctr">
                <a:lnSpc>
                  <a:spcPct val="150000"/>
                </a:lnSpc>
                <a:spcAft>
                  <a:spcPts val="450"/>
                </a:spcAft>
              </a:pPr>
              <a:r>
                <a:rPr lang="en-US" sz="788">
                  <a:latin typeface="微软雅黑" panose="020B0503020204020204" pitchFamily="34" charset="-122"/>
                  <a:ea typeface="微软雅黑" panose="020B0503020204020204" pitchFamily="34" charset="-122"/>
                  <a:cs typeface="宋体" panose="02010600030101010101" pitchFamily="2" charset="-122"/>
                </a:rPr>
                <a:t> </a:t>
              </a:r>
              <a:endParaRPr lang="zh-CN" altLang="en-US" sz="900">
                <a:latin typeface="微软雅黑" panose="020B0503020204020204" pitchFamily="34" charset="-122"/>
                <a:ea typeface="微软雅黑" panose="020B0503020204020204" pitchFamily="34" charset="-122"/>
                <a:cs typeface="宋体" panose="02010600030101010101" pitchFamily="2" charset="-122"/>
              </a:endParaRPr>
            </a:p>
          </p:txBody>
        </p:sp>
        <p:sp>
          <p:nvSpPr>
            <p:cNvPr id="50" name="等腰三角形 49"/>
            <p:cNvSpPr/>
            <p:nvPr/>
          </p:nvSpPr>
          <p:spPr>
            <a:xfrm rot="12047290">
              <a:off x="3808214" y="462943"/>
              <a:ext cx="699770" cy="1207770"/>
            </a:xfrm>
            <a:prstGeom prst="triangle">
              <a:avLst/>
            </a:prstGeom>
            <a:gradFill flip="none" rotWithShape="1">
              <a:gsLst>
                <a:gs pos="0">
                  <a:schemeClr val="accent1">
                    <a:tint val="66000"/>
                    <a:satMod val="160000"/>
                  </a:schemeClr>
                </a:gs>
                <a:gs pos="100000">
                  <a:schemeClr val="accent1">
                    <a:tint val="44500"/>
                    <a:satMod val="160000"/>
                    <a:alpha val="0"/>
                  </a:schemeClr>
                </a:gs>
              </a:gsLst>
              <a:lin ang="5400000" scaled="1"/>
              <a:tileRect/>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noAutofit/>
            </a:bodyPr>
            <a:lstStyle/>
            <a:p>
              <a:endParaRPr lang="zh-CN" altLang="en-US" sz="1350">
                <a:latin typeface="微软雅黑" panose="020B0503020204020204" pitchFamily="34" charset="-122"/>
                <a:ea typeface="微软雅黑" panose="020B0503020204020204" pitchFamily="34" charset="-122"/>
              </a:endParaRPr>
            </a:p>
          </p:txBody>
        </p:sp>
        <p:sp>
          <p:nvSpPr>
            <p:cNvPr id="51" name="矩形 50"/>
            <p:cNvSpPr/>
            <p:nvPr/>
          </p:nvSpPr>
          <p:spPr>
            <a:xfrm>
              <a:off x="3971435" y="1383264"/>
              <a:ext cx="375920" cy="323850"/>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Autofit/>
            </a:bodyPr>
            <a:lstStyle/>
            <a:p>
              <a:pPr algn="ctr">
                <a:lnSpc>
                  <a:spcPts val="600"/>
                </a:lnSpc>
              </a:pPr>
              <a:r>
                <a:rPr lang="en-US" sz="450">
                  <a:solidFill>
                    <a:srgbClr val="000000"/>
                  </a:solidFill>
                  <a:latin typeface="微软雅黑" panose="020B0503020204020204" pitchFamily="34" charset="-122"/>
                  <a:ea typeface="微软雅黑" panose="020B0503020204020204" pitchFamily="34" charset="-122"/>
                  <a:cs typeface="宋体" panose="02010600030101010101" pitchFamily="2" charset="-122"/>
                </a:rPr>
                <a:t>2#</a:t>
              </a:r>
              <a:endParaRPr lang="zh-CN" altLang="en-US" sz="900">
                <a:latin typeface="微软雅黑" panose="020B0503020204020204" pitchFamily="34" charset="-122"/>
                <a:ea typeface="微软雅黑" panose="020B0503020204020204" pitchFamily="34" charset="-122"/>
                <a:cs typeface="宋体" panose="02010600030101010101" pitchFamily="2" charset="-122"/>
              </a:endParaRPr>
            </a:p>
            <a:p>
              <a:pPr algn="ctr">
                <a:lnSpc>
                  <a:spcPts val="600"/>
                </a:lnSpc>
              </a:pPr>
              <a:r>
                <a:rPr lang="zh-CN" altLang="en-US" sz="450">
                  <a:solidFill>
                    <a:srgbClr val="000000"/>
                  </a:solidFill>
                  <a:latin typeface="微软雅黑" panose="020B0503020204020204" pitchFamily="34" charset="-122"/>
                  <a:ea typeface="微软雅黑" panose="020B0503020204020204" pitchFamily="34" charset="-122"/>
                  <a:cs typeface="宋体" panose="02010600030101010101" pitchFamily="2" charset="-122"/>
                </a:rPr>
                <a:t>出入口车辆识别</a:t>
              </a:r>
              <a:endParaRPr lang="zh-CN" altLang="en-US" sz="900">
                <a:latin typeface="微软雅黑" panose="020B0503020204020204" pitchFamily="34" charset="-122"/>
                <a:ea typeface="微软雅黑" panose="020B0503020204020204" pitchFamily="34" charset="-122"/>
                <a:cs typeface="宋体" panose="02010600030101010101" pitchFamily="2" charset="-122"/>
              </a:endParaRPr>
            </a:p>
          </p:txBody>
        </p:sp>
        <p:sp>
          <p:nvSpPr>
            <p:cNvPr id="52" name="等腰三角形 51"/>
            <p:cNvSpPr/>
            <p:nvPr/>
          </p:nvSpPr>
          <p:spPr>
            <a:xfrm rot="13470058">
              <a:off x="3811242" y="2820017"/>
              <a:ext cx="668701" cy="328295"/>
            </a:xfrm>
            <a:prstGeom prst="triangle">
              <a:avLst/>
            </a:prstGeom>
            <a:gradFill flip="none" rotWithShape="1">
              <a:gsLst>
                <a:gs pos="0">
                  <a:schemeClr val="accent1">
                    <a:tint val="66000"/>
                    <a:satMod val="160000"/>
                  </a:schemeClr>
                </a:gs>
                <a:gs pos="100000">
                  <a:schemeClr val="accent1">
                    <a:tint val="44500"/>
                    <a:satMod val="160000"/>
                    <a:alpha val="0"/>
                  </a:schemeClr>
                </a:gs>
              </a:gsLst>
              <a:lin ang="5400000" scaled="1"/>
              <a:tileRect/>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noAutofit/>
            </a:bodyPr>
            <a:lstStyle/>
            <a:p>
              <a:endParaRPr lang="zh-CN" altLang="en-US" sz="1350">
                <a:latin typeface="微软雅黑" panose="020B0503020204020204" pitchFamily="34" charset="-122"/>
                <a:ea typeface="微软雅黑" panose="020B0503020204020204" pitchFamily="34" charset="-122"/>
              </a:endParaRPr>
            </a:p>
          </p:txBody>
        </p:sp>
        <p:sp>
          <p:nvSpPr>
            <p:cNvPr id="53" name="等腰三角形 52"/>
            <p:cNvSpPr/>
            <p:nvPr/>
          </p:nvSpPr>
          <p:spPr>
            <a:xfrm rot="13470058" flipH="1" flipV="1">
              <a:off x="4697580" y="2441007"/>
              <a:ext cx="668655" cy="327660"/>
            </a:xfrm>
            <a:prstGeom prst="triangle">
              <a:avLst/>
            </a:prstGeom>
            <a:gradFill flip="none" rotWithShape="1">
              <a:gsLst>
                <a:gs pos="0">
                  <a:schemeClr val="accent1">
                    <a:tint val="66000"/>
                    <a:satMod val="160000"/>
                  </a:schemeClr>
                </a:gs>
                <a:gs pos="100000">
                  <a:schemeClr val="accent1">
                    <a:tint val="44500"/>
                    <a:satMod val="160000"/>
                    <a:alpha val="0"/>
                  </a:schemeClr>
                </a:gs>
              </a:gsLst>
              <a:lin ang="5400000" scaled="1"/>
              <a:tileRect/>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noAutofit/>
            </a:bodyPr>
            <a:lstStyle/>
            <a:p>
              <a:endParaRPr lang="zh-CN" altLang="en-US" sz="1350">
                <a:latin typeface="微软雅黑" panose="020B0503020204020204" pitchFamily="34" charset="-122"/>
                <a:ea typeface="微软雅黑" panose="020B0503020204020204" pitchFamily="34" charset="-122"/>
              </a:endParaRPr>
            </a:p>
          </p:txBody>
        </p:sp>
        <p:sp>
          <p:nvSpPr>
            <p:cNvPr id="54" name="矩形 53"/>
            <p:cNvSpPr/>
            <p:nvPr/>
          </p:nvSpPr>
          <p:spPr>
            <a:xfrm>
              <a:off x="3131957" y="2479214"/>
              <a:ext cx="321945" cy="71374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noAutofit/>
            </a:bodyPr>
            <a:lstStyle/>
            <a:p>
              <a:endParaRPr lang="zh-CN" altLang="en-US" sz="1350">
                <a:latin typeface="微软雅黑" panose="020B0503020204020204" pitchFamily="34" charset="-122"/>
                <a:ea typeface="微软雅黑" panose="020B0503020204020204" pitchFamily="34" charset="-122"/>
              </a:endParaRPr>
            </a:p>
          </p:txBody>
        </p:sp>
        <p:sp>
          <p:nvSpPr>
            <p:cNvPr id="55" name="矩形 54"/>
            <p:cNvSpPr/>
            <p:nvPr/>
          </p:nvSpPr>
          <p:spPr>
            <a:xfrm>
              <a:off x="3216412" y="2630979"/>
              <a:ext cx="189865" cy="506730"/>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Autofit/>
            </a:bodyPr>
            <a:lstStyle/>
            <a:p>
              <a:pPr algn="ctr">
                <a:lnSpc>
                  <a:spcPts val="900"/>
                </a:lnSpc>
              </a:pPr>
              <a:r>
                <a:rPr lang="zh-CN" altLang="en-US" sz="600">
                  <a:solidFill>
                    <a:srgbClr val="000000"/>
                  </a:solidFill>
                  <a:latin typeface="微软雅黑" panose="020B0503020204020204" pitchFamily="34" charset="-122"/>
                  <a:ea typeface="微软雅黑" panose="020B0503020204020204" pitchFamily="34" charset="-122"/>
                  <a:cs typeface="宋体" panose="02010600030101010101" pitchFamily="2" charset="-122"/>
                </a:rPr>
                <a:t>收银台</a:t>
              </a:r>
              <a:endParaRPr lang="zh-CN" altLang="en-US" sz="900">
                <a:latin typeface="微软雅黑" panose="020B0503020204020204" pitchFamily="34" charset="-122"/>
                <a:ea typeface="微软雅黑" panose="020B0503020204020204" pitchFamily="34" charset="-122"/>
                <a:cs typeface="宋体" panose="02010600030101010101" pitchFamily="2" charset="-122"/>
              </a:endParaRPr>
            </a:p>
          </p:txBody>
        </p:sp>
        <p:pic>
          <p:nvPicPr>
            <p:cNvPr id="56" name="图片 55"/>
            <p:cNvPicPr/>
            <p:nvPr/>
          </p:nvPicPr>
          <p:blipFill>
            <a:blip r:embed="rId3"/>
            <a:stretch>
              <a:fillRect/>
            </a:stretch>
          </p:blipFill>
          <p:spPr>
            <a:xfrm>
              <a:off x="2169116" y="530178"/>
              <a:ext cx="507365" cy="227330"/>
            </a:xfrm>
            <a:prstGeom prst="rect">
              <a:avLst/>
            </a:prstGeom>
          </p:spPr>
        </p:pic>
        <p:pic>
          <p:nvPicPr>
            <p:cNvPr id="57" name="图片 56"/>
            <p:cNvPicPr/>
            <p:nvPr/>
          </p:nvPicPr>
          <p:blipFill>
            <a:blip r:embed="rId3"/>
            <a:stretch>
              <a:fillRect/>
            </a:stretch>
          </p:blipFill>
          <p:spPr>
            <a:xfrm>
              <a:off x="2157242" y="1048466"/>
              <a:ext cx="506730" cy="227330"/>
            </a:xfrm>
            <a:prstGeom prst="rect">
              <a:avLst/>
            </a:prstGeom>
          </p:spPr>
        </p:pic>
        <p:sp>
          <p:nvSpPr>
            <p:cNvPr id="58" name="等腰三角形 57"/>
            <p:cNvSpPr/>
            <p:nvPr/>
          </p:nvSpPr>
          <p:spPr>
            <a:xfrm rot="5400000" flipH="1">
              <a:off x="1810805" y="56142"/>
              <a:ext cx="976840" cy="1702801"/>
            </a:xfrm>
            <a:prstGeom prst="triangle">
              <a:avLst/>
            </a:prstGeom>
            <a:gradFill flip="none" rotWithShape="1">
              <a:gsLst>
                <a:gs pos="0">
                  <a:schemeClr val="accent1">
                    <a:tint val="66000"/>
                    <a:satMod val="160000"/>
                  </a:schemeClr>
                </a:gs>
                <a:gs pos="100000">
                  <a:schemeClr val="accent1">
                    <a:tint val="44500"/>
                    <a:satMod val="160000"/>
                    <a:alpha val="0"/>
                  </a:schemeClr>
                </a:gs>
              </a:gsLst>
              <a:lin ang="5400000" scaled="1"/>
              <a:tileRect/>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noAutofit/>
            </a:bodyPr>
            <a:lstStyle/>
            <a:p>
              <a:endParaRPr lang="zh-CN" altLang="en-US" sz="1350">
                <a:latin typeface="微软雅黑" panose="020B0503020204020204" pitchFamily="34" charset="-122"/>
                <a:ea typeface="微软雅黑" panose="020B0503020204020204" pitchFamily="34" charset="-122"/>
              </a:endParaRPr>
            </a:p>
          </p:txBody>
        </p:sp>
        <p:sp>
          <p:nvSpPr>
            <p:cNvPr id="59" name="矩形 58"/>
            <p:cNvSpPr/>
            <p:nvPr/>
          </p:nvSpPr>
          <p:spPr>
            <a:xfrm>
              <a:off x="2247157" y="827497"/>
              <a:ext cx="319405" cy="139700"/>
            </a:xfrm>
            <a:prstGeom prst="rect">
              <a:avLst/>
            </a:prstGeom>
            <a:solidFill>
              <a:srgbClr val="FFAB97"/>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Autofit/>
            </a:bodyPr>
            <a:lstStyle/>
            <a:p>
              <a:pPr algn="ctr">
                <a:lnSpc>
                  <a:spcPts val="600"/>
                </a:lnSpc>
              </a:pPr>
              <a:r>
                <a:rPr lang="zh-CN" altLang="en-US" sz="450">
                  <a:solidFill>
                    <a:srgbClr val="000000"/>
                  </a:solidFill>
                  <a:latin typeface="微软雅黑" panose="020B0503020204020204" pitchFamily="34" charset="-122"/>
                  <a:ea typeface="微软雅黑" panose="020B0503020204020204" pitchFamily="34" charset="-122"/>
                  <a:cs typeface="宋体" panose="02010600030101010101" pitchFamily="2" charset="-122"/>
                </a:rPr>
                <a:t>加油机</a:t>
              </a:r>
              <a:endParaRPr lang="zh-CN" altLang="en-US" sz="900">
                <a:latin typeface="微软雅黑" panose="020B0503020204020204" pitchFamily="34" charset="-122"/>
                <a:ea typeface="微软雅黑" panose="020B0503020204020204" pitchFamily="34" charset="-122"/>
                <a:cs typeface="宋体" panose="02010600030101010101" pitchFamily="2" charset="-122"/>
              </a:endParaRPr>
            </a:p>
          </p:txBody>
        </p:sp>
        <p:sp>
          <p:nvSpPr>
            <p:cNvPr id="60" name="等腰三角形 59"/>
            <p:cNvSpPr/>
            <p:nvPr/>
          </p:nvSpPr>
          <p:spPr>
            <a:xfrm rot="16200000" flipH="1">
              <a:off x="2037224" y="40580"/>
              <a:ext cx="976630" cy="1702435"/>
            </a:xfrm>
            <a:prstGeom prst="triangle">
              <a:avLst/>
            </a:prstGeom>
            <a:gradFill flip="none" rotWithShape="1">
              <a:gsLst>
                <a:gs pos="0">
                  <a:schemeClr val="accent1">
                    <a:tint val="66000"/>
                    <a:satMod val="160000"/>
                  </a:schemeClr>
                </a:gs>
                <a:gs pos="100000">
                  <a:schemeClr val="accent1">
                    <a:tint val="44500"/>
                    <a:satMod val="160000"/>
                    <a:alpha val="0"/>
                  </a:schemeClr>
                </a:gs>
              </a:gsLst>
              <a:lin ang="5400000" scaled="1"/>
              <a:tileRect/>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noAutofit/>
            </a:bodyPr>
            <a:lstStyle/>
            <a:p>
              <a:endParaRPr lang="zh-CN" altLang="en-US" sz="1350">
                <a:latin typeface="微软雅黑" panose="020B0503020204020204" pitchFamily="34" charset="-122"/>
                <a:ea typeface="微软雅黑" panose="020B0503020204020204" pitchFamily="34" charset="-122"/>
              </a:endParaRPr>
            </a:p>
          </p:txBody>
        </p:sp>
        <p:sp>
          <p:nvSpPr>
            <p:cNvPr id="61" name="矩形 60"/>
            <p:cNvSpPr/>
            <p:nvPr/>
          </p:nvSpPr>
          <p:spPr>
            <a:xfrm>
              <a:off x="1304396" y="1783557"/>
              <a:ext cx="229235" cy="217805"/>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noAutofit/>
            </a:bodyPr>
            <a:lstStyle/>
            <a:p>
              <a:endParaRPr lang="zh-CN" altLang="en-US" sz="1350">
                <a:latin typeface="微软雅黑" panose="020B0503020204020204" pitchFamily="34" charset="-122"/>
                <a:ea typeface="微软雅黑" panose="020B0503020204020204" pitchFamily="34" charset="-122"/>
              </a:endParaRPr>
            </a:p>
          </p:txBody>
        </p:sp>
        <p:sp>
          <p:nvSpPr>
            <p:cNvPr id="62" name="矩形 61"/>
            <p:cNvSpPr/>
            <p:nvPr/>
          </p:nvSpPr>
          <p:spPr>
            <a:xfrm>
              <a:off x="3296391" y="1783557"/>
              <a:ext cx="228600" cy="217805"/>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noAutofit/>
            </a:bodyPr>
            <a:lstStyle/>
            <a:p>
              <a:endParaRPr lang="zh-CN" altLang="en-US" sz="1350">
                <a:latin typeface="微软雅黑" panose="020B0503020204020204" pitchFamily="34" charset="-122"/>
                <a:ea typeface="微软雅黑" panose="020B0503020204020204" pitchFamily="34" charset="-122"/>
              </a:endParaRPr>
            </a:p>
          </p:txBody>
        </p:sp>
        <p:sp>
          <p:nvSpPr>
            <p:cNvPr id="63" name="矩形 62"/>
            <p:cNvSpPr/>
            <p:nvPr/>
          </p:nvSpPr>
          <p:spPr>
            <a:xfrm>
              <a:off x="1545696" y="1828007"/>
              <a:ext cx="319405" cy="139700"/>
            </a:xfrm>
            <a:prstGeom prst="rect">
              <a:avLst/>
            </a:prstGeom>
            <a:solidFill>
              <a:srgbClr val="FFAB97"/>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Autofit/>
            </a:bodyPr>
            <a:lstStyle/>
            <a:p>
              <a:pPr algn="ctr">
                <a:lnSpc>
                  <a:spcPts val="600"/>
                </a:lnSpc>
              </a:pPr>
              <a:r>
                <a:rPr lang="zh-CN" altLang="en-US" sz="450">
                  <a:solidFill>
                    <a:srgbClr val="000000"/>
                  </a:solidFill>
                  <a:latin typeface="微软雅黑" panose="020B0503020204020204" pitchFamily="34" charset="-122"/>
                  <a:ea typeface="微软雅黑" panose="020B0503020204020204" pitchFamily="34" charset="-122"/>
                  <a:cs typeface="宋体" panose="02010600030101010101" pitchFamily="2" charset="-122"/>
                </a:rPr>
                <a:t>加油机</a:t>
              </a:r>
              <a:endParaRPr lang="zh-CN" altLang="en-US" sz="900">
                <a:latin typeface="微软雅黑" panose="020B0503020204020204" pitchFamily="34" charset="-122"/>
                <a:ea typeface="微软雅黑" panose="020B0503020204020204" pitchFamily="34" charset="-122"/>
                <a:cs typeface="宋体" panose="02010600030101010101" pitchFamily="2" charset="-122"/>
              </a:endParaRPr>
            </a:p>
          </p:txBody>
        </p:sp>
        <p:sp>
          <p:nvSpPr>
            <p:cNvPr id="64" name="矩形 63"/>
            <p:cNvSpPr/>
            <p:nvPr/>
          </p:nvSpPr>
          <p:spPr>
            <a:xfrm>
              <a:off x="1310111" y="2012157"/>
              <a:ext cx="830580" cy="258445"/>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noAutofit/>
            </a:bodyPr>
            <a:lstStyle/>
            <a:p>
              <a:endParaRPr lang="zh-CN" altLang="en-US" sz="1350">
                <a:latin typeface="微软雅黑" panose="020B0503020204020204" pitchFamily="34" charset="-122"/>
                <a:ea typeface="微软雅黑" panose="020B0503020204020204" pitchFamily="34" charset="-122"/>
              </a:endParaRPr>
            </a:p>
          </p:txBody>
        </p:sp>
        <p:sp>
          <p:nvSpPr>
            <p:cNvPr id="65" name="矩形 64"/>
            <p:cNvSpPr/>
            <p:nvPr/>
          </p:nvSpPr>
          <p:spPr>
            <a:xfrm>
              <a:off x="2696316" y="2012157"/>
              <a:ext cx="828675" cy="258445"/>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noAutofit/>
            </a:bodyPr>
            <a:lstStyle/>
            <a:p>
              <a:endParaRPr lang="zh-CN" altLang="en-US" sz="1350">
                <a:latin typeface="微软雅黑" panose="020B0503020204020204" pitchFamily="34" charset="-122"/>
                <a:ea typeface="微软雅黑" panose="020B0503020204020204" pitchFamily="34" charset="-122"/>
              </a:endParaRPr>
            </a:p>
          </p:txBody>
        </p:sp>
        <p:sp>
          <p:nvSpPr>
            <p:cNvPr id="66" name="矩形 65"/>
            <p:cNvSpPr/>
            <p:nvPr/>
          </p:nvSpPr>
          <p:spPr>
            <a:xfrm>
              <a:off x="1310111" y="1507967"/>
              <a:ext cx="829945" cy="258445"/>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noAutofit/>
            </a:bodyPr>
            <a:lstStyle/>
            <a:p>
              <a:endParaRPr lang="zh-CN" altLang="en-US" sz="1350">
                <a:latin typeface="微软雅黑" panose="020B0503020204020204" pitchFamily="34" charset="-122"/>
                <a:ea typeface="微软雅黑" panose="020B0503020204020204" pitchFamily="34" charset="-122"/>
              </a:endParaRPr>
            </a:p>
          </p:txBody>
        </p:sp>
        <p:sp>
          <p:nvSpPr>
            <p:cNvPr id="67" name="矩形 66"/>
            <p:cNvSpPr/>
            <p:nvPr/>
          </p:nvSpPr>
          <p:spPr>
            <a:xfrm>
              <a:off x="2690601" y="1507967"/>
              <a:ext cx="829310" cy="258445"/>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noAutofit/>
            </a:bodyPr>
            <a:lstStyle/>
            <a:p>
              <a:endParaRPr lang="zh-CN" altLang="en-US" sz="1350">
                <a:latin typeface="微软雅黑" panose="020B0503020204020204" pitchFamily="34" charset="-122"/>
                <a:ea typeface="微软雅黑" panose="020B0503020204020204" pitchFamily="34" charset="-122"/>
              </a:endParaRPr>
            </a:p>
          </p:txBody>
        </p:sp>
        <p:sp>
          <p:nvSpPr>
            <p:cNvPr id="68" name="矩形 67"/>
            <p:cNvSpPr/>
            <p:nvPr/>
          </p:nvSpPr>
          <p:spPr>
            <a:xfrm>
              <a:off x="2958571" y="1822927"/>
              <a:ext cx="318135" cy="139700"/>
            </a:xfrm>
            <a:prstGeom prst="rect">
              <a:avLst/>
            </a:prstGeom>
            <a:solidFill>
              <a:srgbClr val="FFAB97"/>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Autofit/>
            </a:bodyPr>
            <a:lstStyle/>
            <a:p>
              <a:pPr algn="ctr">
                <a:lnSpc>
                  <a:spcPts val="600"/>
                </a:lnSpc>
              </a:pPr>
              <a:r>
                <a:rPr lang="zh-CN" altLang="en-US" sz="450">
                  <a:solidFill>
                    <a:srgbClr val="000000"/>
                  </a:solidFill>
                  <a:latin typeface="微软雅黑" panose="020B0503020204020204" pitchFamily="34" charset="-122"/>
                  <a:ea typeface="微软雅黑" panose="020B0503020204020204" pitchFamily="34" charset="-122"/>
                  <a:cs typeface="宋体" panose="02010600030101010101" pitchFamily="2" charset="-122"/>
                </a:rPr>
                <a:t>加油机</a:t>
              </a:r>
              <a:endParaRPr lang="zh-CN" altLang="en-US" sz="900">
                <a:latin typeface="微软雅黑" panose="020B0503020204020204" pitchFamily="34" charset="-122"/>
                <a:ea typeface="微软雅黑" panose="020B0503020204020204" pitchFamily="34" charset="-122"/>
                <a:cs typeface="宋体" panose="02010600030101010101" pitchFamily="2" charset="-122"/>
              </a:endParaRPr>
            </a:p>
          </p:txBody>
        </p:sp>
        <p:pic>
          <p:nvPicPr>
            <p:cNvPr id="69" name="图片 68"/>
            <p:cNvPicPr/>
            <p:nvPr/>
          </p:nvPicPr>
          <p:blipFill>
            <a:blip r:embed="rId3"/>
            <a:stretch>
              <a:fillRect/>
            </a:stretch>
          </p:blipFill>
          <p:spPr>
            <a:xfrm>
              <a:off x="1466321" y="2035017"/>
              <a:ext cx="509905" cy="227330"/>
            </a:xfrm>
            <a:prstGeom prst="rect">
              <a:avLst/>
            </a:prstGeom>
          </p:spPr>
        </p:pic>
        <p:pic>
          <p:nvPicPr>
            <p:cNvPr id="70" name="图片 69"/>
            <p:cNvPicPr/>
            <p:nvPr/>
          </p:nvPicPr>
          <p:blipFill>
            <a:blip r:embed="rId3"/>
            <a:stretch>
              <a:fillRect/>
            </a:stretch>
          </p:blipFill>
          <p:spPr>
            <a:xfrm>
              <a:off x="2874751" y="2024857"/>
              <a:ext cx="508000" cy="227330"/>
            </a:xfrm>
            <a:prstGeom prst="rect">
              <a:avLst/>
            </a:prstGeom>
          </p:spPr>
        </p:pic>
        <p:pic>
          <p:nvPicPr>
            <p:cNvPr id="71" name="图片 70"/>
            <p:cNvPicPr/>
            <p:nvPr/>
          </p:nvPicPr>
          <p:blipFill>
            <a:blip r:embed="rId3"/>
            <a:stretch>
              <a:fillRect/>
            </a:stretch>
          </p:blipFill>
          <p:spPr>
            <a:xfrm>
              <a:off x="1466321" y="1525112"/>
              <a:ext cx="507365" cy="227330"/>
            </a:xfrm>
            <a:prstGeom prst="rect">
              <a:avLst/>
            </a:prstGeom>
          </p:spPr>
        </p:pic>
        <p:pic>
          <p:nvPicPr>
            <p:cNvPr id="72" name="图片 71"/>
            <p:cNvPicPr/>
            <p:nvPr/>
          </p:nvPicPr>
          <p:blipFill>
            <a:blip r:embed="rId3"/>
            <a:stretch>
              <a:fillRect/>
            </a:stretch>
          </p:blipFill>
          <p:spPr>
            <a:xfrm>
              <a:off x="2874751" y="1520032"/>
              <a:ext cx="506730" cy="227330"/>
            </a:xfrm>
            <a:prstGeom prst="rect">
              <a:avLst/>
            </a:prstGeom>
          </p:spPr>
        </p:pic>
        <p:sp>
          <p:nvSpPr>
            <p:cNvPr id="73" name="线形标注 2(带边框和强调线) 72"/>
            <p:cNvSpPr/>
            <p:nvPr/>
          </p:nvSpPr>
          <p:spPr>
            <a:xfrm>
              <a:off x="1603481" y="1880712"/>
              <a:ext cx="64770" cy="45085"/>
            </a:xfrm>
            <a:prstGeom prst="accentBorderCallout2">
              <a:avLst>
                <a:gd name="adj1" fmla="val 18750"/>
                <a:gd name="adj2" fmla="val -8333"/>
                <a:gd name="adj3" fmla="val 18750"/>
                <a:gd name="adj4" fmla="val -16667"/>
                <a:gd name="adj5" fmla="val 11015"/>
                <a:gd name="adj6" fmla="val -108401"/>
              </a:avLst>
            </a:prstGeom>
            <a:solidFill>
              <a:schemeClr val="accent5">
                <a:lumMod val="40000"/>
                <a:lumOff val="6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noAutofit/>
            </a:bodyPr>
            <a:lstStyle/>
            <a:p>
              <a:pPr algn="ctr">
                <a:lnSpc>
                  <a:spcPct val="150000"/>
                </a:lnSpc>
                <a:spcAft>
                  <a:spcPts val="450"/>
                </a:spcAft>
              </a:pPr>
              <a:r>
                <a:rPr lang="en-US" sz="788">
                  <a:latin typeface="微软雅黑" panose="020B0503020204020204" pitchFamily="34" charset="-122"/>
                  <a:ea typeface="微软雅黑" panose="020B0503020204020204" pitchFamily="34" charset="-122"/>
                  <a:cs typeface="宋体" panose="02010600030101010101" pitchFamily="2" charset="-122"/>
                </a:rPr>
                <a:t> </a:t>
              </a:r>
              <a:endParaRPr lang="zh-CN" altLang="en-US" sz="900">
                <a:latin typeface="微软雅黑" panose="020B0503020204020204" pitchFamily="34" charset="-122"/>
                <a:ea typeface="微软雅黑" panose="020B0503020204020204" pitchFamily="34" charset="-122"/>
                <a:cs typeface="宋体" panose="02010600030101010101" pitchFamily="2" charset="-122"/>
              </a:endParaRPr>
            </a:p>
          </p:txBody>
        </p:sp>
        <p:sp>
          <p:nvSpPr>
            <p:cNvPr id="74" name="线形标注 2(带边框和强调线) 73"/>
            <p:cNvSpPr/>
            <p:nvPr/>
          </p:nvSpPr>
          <p:spPr>
            <a:xfrm flipH="1">
              <a:off x="3168756" y="1880712"/>
              <a:ext cx="62865" cy="45085"/>
            </a:xfrm>
            <a:prstGeom prst="accentBorderCallout2">
              <a:avLst>
                <a:gd name="adj1" fmla="val 18750"/>
                <a:gd name="adj2" fmla="val -8333"/>
                <a:gd name="adj3" fmla="val 18750"/>
                <a:gd name="adj4" fmla="val -16667"/>
                <a:gd name="adj5" fmla="val 11015"/>
                <a:gd name="adj6" fmla="val -108401"/>
              </a:avLst>
            </a:prstGeom>
            <a:solidFill>
              <a:schemeClr val="accent5">
                <a:lumMod val="40000"/>
                <a:lumOff val="6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noAutofit/>
            </a:bodyPr>
            <a:lstStyle/>
            <a:p>
              <a:pPr algn="ctr">
                <a:lnSpc>
                  <a:spcPct val="150000"/>
                </a:lnSpc>
                <a:spcAft>
                  <a:spcPts val="450"/>
                </a:spcAft>
              </a:pPr>
              <a:r>
                <a:rPr lang="en-US" sz="788">
                  <a:latin typeface="微软雅黑" panose="020B0503020204020204" pitchFamily="34" charset="-122"/>
                  <a:ea typeface="微软雅黑" panose="020B0503020204020204" pitchFamily="34" charset="-122"/>
                  <a:cs typeface="宋体" panose="02010600030101010101" pitchFamily="2" charset="-122"/>
                </a:rPr>
                <a:t> </a:t>
              </a:r>
              <a:endParaRPr lang="zh-CN" altLang="en-US" sz="900">
                <a:latin typeface="微软雅黑" panose="020B0503020204020204" pitchFamily="34" charset="-122"/>
                <a:ea typeface="微软雅黑" panose="020B0503020204020204" pitchFamily="34" charset="-122"/>
                <a:cs typeface="宋体" panose="02010600030101010101" pitchFamily="2" charset="-122"/>
              </a:endParaRPr>
            </a:p>
          </p:txBody>
        </p:sp>
        <p:sp>
          <p:nvSpPr>
            <p:cNvPr id="75" name="矩形 74"/>
            <p:cNvSpPr/>
            <p:nvPr/>
          </p:nvSpPr>
          <p:spPr>
            <a:xfrm>
              <a:off x="1324081" y="1811497"/>
              <a:ext cx="221615" cy="162560"/>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Autofit/>
            </a:bodyPr>
            <a:lstStyle/>
            <a:p>
              <a:pPr algn="ctr">
                <a:lnSpc>
                  <a:spcPts val="600"/>
                </a:lnSpc>
              </a:pPr>
              <a:r>
                <a:rPr lang="en-US" sz="450">
                  <a:solidFill>
                    <a:srgbClr val="000000"/>
                  </a:solidFill>
                  <a:latin typeface="微软雅黑" panose="020B0503020204020204" pitchFamily="34" charset="-122"/>
                  <a:ea typeface="微软雅黑" panose="020B0503020204020204" pitchFamily="34" charset="-122"/>
                  <a:cs typeface="宋体" panose="02010600030101010101" pitchFamily="2" charset="-122"/>
                </a:rPr>
                <a:t>6#</a:t>
              </a:r>
              <a:endParaRPr lang="zh-CN" altLang="en-US" sz="900">
                <a:latin typeface="微软雅黑" panose="020B0503020204020204" pitchFamily="34" charset="-122"/>
                <a:ea typeface="微软雅黑" panose="020B0503020204020204" pitchFamily="34" charset="-122"/>
                <a:cs typeface="宋体" panose="02010600030101010101" pitchFamily="2" charset="-122"/>
              </a:endParaRPr>
            </a:p>
          </p:txBody>
        </p:sp>
        <p:sp>
          <p:nvSpPr>
            <p:cNvPr id="76" name="矩形 75"/>
            <p:cNvSpPr/>
            <p:nvPr/>
          </p:nvSpPr>
          <p:spPr>
            <a:xfrm>
              <a:off x="3307821" y="1811497"/>
              <a:ext cx="221615" cy="162560"/>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Autofit/>
            </a:bodyPr>
            <a:lstStyle/>
            <a:p>
              <a:pPr algn="ctr">
                <a:lnSpc>
                  <a:spcPts val="600"/>
                </a:lnSpc>
              </a:pPr>
              <a:r>
                <a:rPr lang="en-US" sz="450">
                  <a:solidFill>
                    <a:srgbClr val="000000"/>
                  </a:solidFill>
                  <a:latin typeface="微软雅黑" panose="020B0503020204020204" pitchFamily="34" charset="-122"/>
                  <a:ea typeface="微软雅黑" panose="020B0503020204020204" pitchFamily="34" charset="-122"/>
                  <a:cs typeface="宋体" panose="02010600030101010101" pitchFamily="2" charset="-122"/>
                </a:rPr>
                <a:t>7#8#</a:t>
              </a:r>
              <a:endParaRPr lang="zh-CN" altLang="en-US" sz="900">
                <a:latin typeface="微软雅黑" panose="020B0503020204020204" pitchFamily="34" charset="-122"/>
                <a:ea typeface="微软雅黑" panose="020B0503020204020204" pitchFamily="34" charset="-122"/>
                <a:cs typeface="宋体" panose="02010600030101010101" pitchFamily="2" charset="-122"/>
              </a:endParaRPr>
            </a:p>
          </p:txBody>
        </p:sp>
        <p:pic>
          <p:nvPicPr>
            <p:cNvPr id="77" name="图片 76"/>
            <p:cNvPicPr/>
            <p:nvPr/>
          </p:nvPicPr>
          <p:blipFill>
            <a:blip r:embed="rId3"/>
            <a:stretch>
              <a:fillRect/>
            </a:stretch>
          </p:blipFill>
          <p:spPr>
            <a:xfrm>
              <a:off x="2168631" y="1525112"/>
              <a:ext cx="506730" cy="227330"/>
            </a:xfrm>
            <a:prstGeom prst="rect">
              <a:avLst/>
            </a:prstGeom>
          </p:spPr>
        </p:pic>
        <p:pic>
          <p:nvPicPr>
            <p:cNvPr id="78" name="图片 77"/>
            <p:cNvPicPr/>
            <p:nvPr/>
          </p:nvPicPr>
          <p:blipFill>
            <a:blip r:embed="rId3"/>
            <a:stretch>
              <a:fillRect/>
            </a:stretch>
          </p:blipFill>
          <p:spPr>
            <a:xfrm>
              <a:off x="2157201" y="2043907"/>
              <a:ext cx="506095" cy="227330"/>
            </a:xfrm>
            <a:prstGeom prst="rect">
              <a:avLst/>
            </a:prstGeom>
          </p:spPr>
        </p:pic>
        <p:sp>
          <p:nvSpPr>
            <p:cNvPr id="79" name="矩形 78"/>
            <p:cNvSpPr/>
            <p:nvPr/>
          </p:nvSpPr>
          <p:spPr>
            <a:xfrm>
              <a:off x="2246736" y="1822927"/>
              <a:ext cx="318770" cy="139700"/>
            </a:xfrm>
            <a:prstGeom prst="rect">
              <a:avLst/>
            </a:prstGeom>
            <a:solidFill>
              <a:srgbClr val="FFAB97"/>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Autofit/>
            </a:bodyPr>
            <a:lstStyle/>
            <a:p>
              <a:pPr algn="ctr">
                <a:lnSpc>
                  <a:spcPts val="600"/>
                </a:lnSpc>
              </a:pPr>
              <a:r>
                <a:rPr lang="zh-CN" altLang="en-US" sz="450">
                  <a:solidFill>
                    <a:srgbClr val="000000"/>
                  </a:solidFill>
                  <a:latin typeface="微软雅黑" panose="020B0503020204020204" pitchFamily="34" charset="-122"/>
                  <a:ea typeface="微软雅黑" panose="020B0503020204020204" pitchFamily="34" charset="-122"/>
                  <a:cs typeface="宋体" panose="02010600030101010101" pitchFamily="2" charset="-122"/>
                </a:rPr>
                <a:t>加油机</a:t>
              </a:r>
              <a:endParaRPr lang="zh-CN" altLang="en-US" sz="900">
                <a:latin typeface="微软雅黑" panose="020B0503020204020204" pitchFamily="34" charset="-122"/>
                <a:ea typeface="微软雅黑" panose="020B0503020204020204" pitchFamily="34" charset="-122"/>
                <a:cs typeface="宋体" panose="02010600030101010101" pitchFamily="2" charset="-122"/>
              </a:endParaRPr>
            </a:p>
          </p:txBody>
        </p:sp>
        <p:sp>
          <p:nvSpPr>
            <p:cNvPr id="80" name="等腰三角形 79"/>
            <p:cNvSpPr/>
            <p:nvPr/>
          </p:nvSpPr>
          <p:spPr>
            <a:xfrm rot="16200000" flipH="1">
              <a:off x="2037186" y="1035527"/>
              <a:ext cx="975995" cy="1702435"/>
            </a:xfrm>
            <a:prstGeom prst="triangle">
              <a:avLst/>
            </a:prstGeom>
            <a:gradFill flip="none" rotWithShape="1">
              <a:gsLst>
                <a:gs pos="0">
                  <a:schemeClr val="accent1">
                    <a:tint val="66000"/>
                    <a:satMod val="160000"/>
                  </a:schemeClr>
                </a:gs>
                <a:gs pos="100000">
                  <a:schemeClr val="accent1">
                    <a:tint val="44500"/>
                    <a:satMod val="160000"/>
                    <a:alpha val="0"/>
                  </a:schemeClr>
                </a:gs>
              </a:gsLst>
              <a:lin ang="5400000" scaled="1"/>
              <a:tileRect/>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noAutofit/>
            </a:bodyPr>
            <a:lstStyle/>
            <a:p>
              <a:endParaRPr lang="zh-CN" altLang="en-US" sz="1350">
                <a:latin typeface="微软雅黑" panose="020B0503020204020204" pitchFamily="34" charset="-122"/>
                <a:ea typeface="微软雅黑" panose="020B0503020204020204" pitchFamily="34" charset="-122"/>
              </a:endParaRPr>
            </a:p>
          </p:txBody>
        </p:sp>
        <p:sp>
          <p:nvSpPr>
            <p:cNvPr id="81" name="等腰三角形 80"/>
            <p:cNvSpPr/>
            <p:nvPr/>
          </p:nvSpPr>
          <p:spPr>
            <a:xfrm rot="5400000" flipH="1">
              <a:off x="1886717" y="1052097"/>
              <a:ext cx="976630" cy="1702435"/>
            </a:xfrm>
            <a:prstGeom prst="triangle">
              <a:avLst/>
            </a:prstGeom>
            <a:gradFill flip="none" rotWithShape="1">
              <a:gsLst>
                <a:gs pos="0">
                  <a:schemeClr val="accent1">
                    <a:tint val="66000"/>
                    <a:satMod val="160000"/>
                  </a:schemeClr>
                </a:gs>
                <a:gs pos="100000">
                  <a:schemeClr val="accent1">
                    <a:tint val="44500"/>
                    <a:satMod val="160000"/>
                    <a:alpha val="0"/>
                  </a:schemeClr>
                </a:gs>
              </a:gsLst>
              <a:lin ang="5400000" scaled="1"/>
              <a:tileRect/>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noAutofit/>
            </a:bodyPr>
            <a:lstStyle/>
            <a:p>
              <a:endParaRPr lang="zh-CN" altLang="en-US" sz="1350">
                <a:latin typeface="微软雅黑" panose="020B0503020204020204" pitchFamily="34" charset="-122"/>
                <a:ea typeface="微软雅黑" panose="020B0503020204020204" pitchFamily="34" charset="-122"/>
              </a:endParaRPr>
            </a:p>
          </p:txBody>
        </p:sp>
      </p:grpSp>
      <p:sp>
        <p:nvSpPr>
          <p:cNvPr id="82" name="矩形 81"/>
          <p:cNvSpPr/>
          <p:nvPr/>
        </p:nvSpPr>
        <p:spPr>
          <a:xfrm>
            <a:off x="202526" y="4057513"/>
            <a:ext cx="238601" cy="1384995"/>
          </a:xfrm>
          <a:prstGeom prst="rect">
            <a:avLst/>
          </a:prstGeom>
        </p:spPr>
        <p:txBody>
          <a:bodyPr wrap="square">
            <a:spAutoFit/>
          </a:bodyPr>
          <a:lstStyle/>
          <a:p>
            <a:r>
              <a:rPr lang="zh-CN" altLang="zh-CN" sz="1050" b="1" dirty="0">
                <a:latin typeface="微软雅黑" panose="020B0503020204020204" pitchFamily="34" charset="-122"/>
                <a:ea typeface="微软雅黑" panose="020B0503020204020204" pitchFamily="34" charset="-122"/>
                <a:cs typeface="微软雅黑" panose="020B0503020204020204" pitchFamily="34" charset="-122"/>
              </a:rPr>
              <a:t>摄像头布局示意图</a:t>
            </a:r>
            <a:endParaRPr lang="zh-CN" altLang="en-US" sz="1050" dirty="0">
              <a:latin typeface="微软雅黑" panose="020B0503020204020204" pitchFamily="34" charset="-122"/>
              <a:ea typeface="微软雅黑" panose="020B0503020204020204" pitchFamily="34" charset="-122"/>
            </a:endParaRPr>
          </a:p>
        </p:txBody>
      </p:sp>
      <p:pic>
        <p:nvPicPr>
          <p:cNvPr id="100" name="图片 99"/>
          <p:cNvPicPr>
            <a:picLocks noChangeAspect="1"/>
          </p:cNvPicPr>
          <p:nvPr/>
        </p:nvPicPr>
        <p:blipFill>
          <a:blip r:embed="rId4"/>
          <a:stretch>
            <a:fillRect/>
          </a:stretch>
        </p:blipFill>
        <p:spPr>
          <a:xfrm>
            <a:off x="545422" y="1602272"/>
            <a:ext cx="2588419" cy="1607820"/>
          </a:xfrm>
          <a:prstGeom prst="rect">
            <a:avLst/>
          </a:prstGeom>
        </p:spPr>
      </p:pic>
      <p:pic>
        <p:nvPicPr>
          <p:cNvPr id="101" name="图片 100"/>
          <p:cNvPicPr>
            <a:picLocks noChangeAspect="1"/>
          </p:cNvPicPr>
          <p:nvPr/>
        </p:nvPicPr>
        <p:blipFill>
          <a:blip r:embed="rId5"/>
          <a:stretch>
            <a:fillRect/>
          </a:stretch>
        </p:blipFill>
        <p:spPr>
          <a:xfrm>
            <a:off x="3342323" y="1609725"/>
            <a:ext cx="2442686" cy="1675448"/>
          </a:xfrm>
          <a:prstGeom prst="rect">
            <a:avLst/>
          </a:prstGeom>
        </p:spPr>
      </p:pic>
      <p:pic>
        <p:nvPicPr>
          <p:cNvPr id="102" name="图片 101"/>
          <p:cNvPicPr>
            <a:picLocks noChangeAspect="1"/>
          </p:cNvPicPr>
          <p:nvPr/>
        </p:nvPicPr>
        <p:blipFill>
          <a:blip r:embed="rId6"/>
          <a:stretch>
            <a:fillRect/>
          </a:stretch>
        </p:blipFill>
        <p:spPr>
          <a:xfrm>
            <a:off x="6214110" y="1609725"/>
            <a:ext cx="2554605" cy="1675448"/>
          </a:xfrm>
          <a:prstGeom prst="rect">
            <a:avLst/>
          </a:prstGeom>
        </p:spPr>
      </p:pic>
      <p:sp>
        <p:nvSpPr>
          <p:cNvPr id="103" name="矩形 102"/>
          <p:cNvSpPr/>
          <p:nvPr/>
        </p:nvSpPr>
        <p:spPr>
          <a:xfrm>
            <a:off x="1011556" y="3285172"/>
            <a:ext cx="991532" cy="300082"/>
          </a:xfrm>
          <a:prstGeom prst="rect">
            <a:avLst/>
          </a:prstGeom>
        </p:spPr>
        <p:txBody>
          <a:bodyPr wrap="square">
            <a:spAutoFit/>
          </a:bodyPr>
          <a:lstStyle/>
          <a:p>
            <a:pPr lvl="0" algn="l">
              <a:buClrTx/>
              <a:buSzTx/>
              <a:buFontTx/>
            </a:pPr>
            <a:r>
              <a:rPr lang="zh-CN" altLang="zh-CN" sz="1350" b="1" dirty="0">
                <a:latin typeface="微软雅黑" panose="020B0503020204020204" pitchFamily="34" charset="-122"/>
                <a:ea typeface="微软雅黑" panose="020B0503020204020204" pitchFamily="34" charset="-122"/>
                <a:cs typeface="微软雅黑" panose="020B0503020204020204" pitchFamily="34" charset="-122"/>
                <a:sym typeface="+mn-ea"/>
              </a:rPr>
              <a:t>抽烟行为</a:t>
            </a:r>
          </a:p>
        </p:txBody>
      </p:sp>
      <p:sp>
        <p:nvSpPr>
          <p:cNvPr id="104" name="矩形 103"/>
          <p:cNvSpPr/>
          <p:nvPr/>
        </p:nvSpPr>
        <p:spPr>
          <a:xfrm>
            <a:off x="4009073" y="3338036"/>
            <a:ext cx="1343025" cy="300082"/>
          </a:xfrm>
          <a:prstGeom prst="rect">
            <a:avLst/>
          </a:prstGeom>
        </p:spPr>
        <p:txBody>
          <a:bodyPr wrap="square">
            <a:spAutoFit/>
          </a:bodyPr>
          <a:lstStyle/>
          <a:p>
            <a:pPr lvl="0" algn="l">
              <a:buClrTx/>
              <a:buSzTx/>
              <a:buFontTx/>
            </a:pPr>
            <a:r>
              <a:rPr lang="zh-CN" altLang="zh-CN" sz="1350" b="1" dirty="0">
                <a:latin typeface="微软雅黑" panose="020B0503020204020204" pitchFamily="34" charset="-122"/>
                <a:ea typeface="微软雅黑" panose="020B0503020204020204" pitchFamily="34" charset="-122"/>
                <a:cs typeface="微软雅黑" panose="020B0503020204020204" pitchFamily="34" charset="-122"/>
                <a:sym typeface="+mn-ea"/>
              </a:rPr>
              <a:t>打电话行为</a:t>
            </a:r>
          </a:p>
        </p:txBody>
      </p:sp>
      <p:sp>
        <p:nvSpPr>
          <p:cNvPr id="105" name="矩形 104"/>
          <p:cNvSpPr/>
          <p:nvPr/>
        </p:nvSpPr>
        <p:spPr>
          <a:xfrm>
            <a:off x="7281863" y="3338036"/>
            <a:ext cx="890537" cy="300082"/>
          </a:xfrm>
          <a:prstGeom prst="rect">
            <a:avLst/>
          </a:prstGeom>
        </p:spPr>
        <p:txBody>
          <a:bodyPr wrap="square">
            <a:spAutoFit/>
          </a:bodyPr>
          <a:lstStyle/>
          <a:p>
            <a:pPr lvl="0" algn="l">
              <a:buClrTx/>
              <a:buSzTx/>
              <a:buFontTx/>
            </a:pPr>
            <a:r>
              <a:rPr lang="zh-CN" altLang="zh-CN" sz="1350" b="1" dirty="0">
                <a:latin typeface="微软雅黑" panose="020B0503020204020204" pitchFamily="34" charset="-122"/>
                <a:ea typeface="微软雅黑" panose="020B0503020204020204" pitchFamily="34" charset="-122"/>
                <a:cs typeface="微软雅黑" panose="020B0503020204020204" pitchFamily="34" charset="-122"/>
                <a:sym typeface="+mn-ea"/>
              </a:rPr>
              <a:t>火灾行为</a:t>
            </a:r>
          </a:p>
        </p:txBody>
      </p:sp>
      <p:sp>
        <p:nvSpPr>
          <p:cNvPr id="87" name="文本框 86">
            <a:extLst>
              <a:ext uri="{FF2B5EF4-FFF2-40B4-BE49-F238E27FC236}">
                <a16:creationId xmlns:a16="http://schemas.microsoft.com/office/drawing/2014/main" id="{414253E3-9FBC-4916-AAC5-D3538FFBDFAF}"/>
              </a:ext>
            </a:extLst>
          </p:cNvPr>
          <p:cNvSpPr txBox="1"/>
          <p:nvPr/>
        </p:nvSpPr>
        <p:spPr>
          <a:xfrm>
            <a:off x="1110533" y="88965"/>
            <a:ext cx="4572000"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a:ln>
                  <a:noFill/>
                </a:ln>
                <a:solidFill>
                  <a:srgbClr val="FFFFFF"/>
                </a:solidFill>
                <a:effectLst/>
                <a:uLnTx/>
                <a:uFillTx/>
                <a:latin typeface="黑体" panose="02010609060101010101" pitchFamily="49" charset="-122"/>
                <a:ea typeface="黑体" panose="02010609060101010101" pitchFamily="49" charset="-122"/>
                <a:cs typeface="+mn-cs"/>
              </a:rPr>
              <a:t>1.5 </a:t>
            </a:r>
            <a:r>
              <a:rPr kumimoji="0" lang="zh-CN" altLang="en-US" sz="3200" b="0" i="0" u="none" strike="noStrike" kern="1200" cap="none" spc="0" normalizeH="0" baseline="0" noProof="0">
                <a:ln>
                  <a:noFill/>
                </a:ln>
                <a:solidFill>
                  <a:srgbClr val="FFFFFF"/>
                </a:solidFill>
                <a:effectLst/>
                <a:uLnTx/>
                <a:uFillTx/>
                <a:latin typeface="黑体" panose="02010609060101010101" pitchFamily="49" charset="-122"/>
                <a:ea typeface="黑体" panose="02010609060101010101" pitchFamily="49" charset="-122"/>
                <a:cs typeface="+mn-cs"/>
              </a:rPr>
              <a:t>人工智能的应用</a:t>
            </a:r>
            <a:endParaRPr kumimoji="0" lang="en-US" sz="3200" b="0" i="0" u="none" strike="noStrike" kern="1200" cap="none" spc="0" normalizeH="0" baseline="0" noProof="0">
              <a:ln>
                <a:noFill/>
              </a:ln>
              <a:solidFill>
                <a:srgbClr val="FFFFFF"/>
              </a:solidFill>
              <a:effectLst/>
              <a:uLnTx/>
              <a:uFillTx/>
              <a:latin typeface="黑体" panose="02010609060101010101" pitchFamily="49" charset="-122"/>
              <a:ea typeface="黑体" panose="02010609060101010101" pitchFamily="49" charset="-122"/>
              <a:cs typeface="+mn-cs"/>
            </a:endParaRPr>
          </a:p>
        </p:txBody>
      </p:sp>
      <p:sp>
        <p:nvSpPr>
          <p:cNvPr id="88" name="文本框 87">
            <a:extLst>
              <a:ext uri="{FF2B5EF4-FFF2-40B4-BE49-F238E27FC236}">
                <a16:creationId xmlns:a16="http://schemas.microsoft.com/office/drawing/2014/main" id="{E93A9B23-0D4B-41BF-B65E-D2D58597377E}"/>
              </a:ext>
            </a:extLst>
          </p:cNvPr>
          <p:cNvSpPr txBox="1"/>
          <p:nvPr/>
        </p:nvSpPr>
        <p:spPr>
          <a:xfrm>
            <a:off x="179512" y="900482"/>
            <a:ext cx="4572000" cy="587469"/>
          </a:xfrm>
          <a:prstGeom prst="rect">
            <a:avLst/>
          </a:prstGeom>
          <a:noFill/>
        </p:spPr>
        <p:txBody>
          <a:bodyPr wrap="square">
            <a:spAutoFit/>
          </a:bodyPr>
          <a:lstStyle/>
          <a:p>
            <a:pPr marL="0" indent="0">
              <a:lnSpc>
                <a:spcPct val="160000"/>
              </a:lnSpc>
              <a:buClr>
                <a:srgbClr val="CC0000"/>
              </a:buClr>
              <a:buNone/>
            </a:pPr>
            <a:r>
              <a:rPr lang="en-US" altLang="zh-CN" sz="2400" b="1">
                <a:solidFill>
                  <a:srgbClr val="000000"/>
                </a:solidFill>
                <a:latin typeface="黑体" panose="02010609060101010101" pitchFamily="49" charset="-122"/>
                <a:ea typeface="黑体" panose="02010609060101010101" pitchFamily="49" charset="-122"/>
              </a:rPr>
              <a:t>5G</a:t>
            </a:r>
            <a:r>
              <a:rPr lang="zh-CN" altLang="en-US" sz="2400" b="1">
                <a:solidFill>
                  <a:srgbClr val="000000"/>
                </a:solidFill>
                <a:latin typeface="黑体" panose="02010609060101010101" pitchFamily="49" charset="-122"/>
                <a:ea typeface="黑体" panose="02010609060101010101" pitchFamily="49" charset="-122"/>
              </a:rPr>
              <a:t>智慧加油站</a:t>
            </a:r>
          </a:p>
        </p:txBody>
      </p:sp>
    </p:spTree>
    <p:extLst>
      <p:ext uri="{BB962C8B-B14F-4D97-AF65-F5344CB8AC3E}">
        <p14:creationId xmlns:p14="http://schemas.microsoft.com/office/powerpoint/2010/main" val="277485887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p:nvPr/>
        </p:nvSpPr>
        <p:spPr>
          <a:xfrm>
            <a:off x="545422" y="952408"/>
            <a:ext cx="7892950" cy="371196"/>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100" b="1" dirty="0">
                <a:solidFill>
                  <a:srgbClr val="FFFFFF"/>
                </a:solidFill>
                <a:latin typeface="微软雅黑" panose="020B0503020204020204" pitchFamily="34" charset="-122"/>
                <a:ea typeface="微软雅黑" panose="020B0503020204020204" pitchFamily="34" charset="-122"/>
                <a:sym typeface="+mn-ea"/>
              </a:rPr>
              <a:t>卸油区</a:t>
            </a:r>
            <a:r>
              <a:rPr lang="zh-CN" altLang="en-US" sz="2100" b="1" dirty="0">
                <a:solidFill>
                  <a:srgbClr val="FFFFFF"/>
                </a:solidFill>
                <a:latin typeface="微软雅黑" panose="020B0503020204020204" pitchFamily="34" charset="-122"/>
                <a:ea typeface="微软雅黑" panose="020B0503020204020204" pitchFamily="34" charset="-122"/>
              </a:rPr>
              <a:t>违规行为预警</a:t>
            </a:r>
          </a:p>
        </p:txBody>
      </p:sp>
      <p:grpSp>
        <p:nvGrpSpPr>
          <p:cNvPr id="6" name="组合 5"/>
          <p:cNvGrpSpPr/>
          <p:nvPr/>
        </p:nvGrpSpPr>
        <p:grpSpPr>
          <a:xfrm>
            <a:off x="179512" y="944724"/>
            <a:ext cx="261447" cy="352690"/>
            <a:chOff x="239349" y="116632"/>
            <a:chExt cx="348596" cy="470253"/>
          </a:xfrm>
          <a:solidFill>
            <a:schemeClr val="bg1"/>
          </a:solidFill>
        </p:grpSpPr>
        <p:sp>
          <p:nvSpPr>
            <p:cNvPr id="7" name="Freeform 6"/>
            <p:cNvSpPr/>
            <p:nvPr/>
          </p:nvSpPr>
          <p:spPr bwMode="auto">
            <a:xfrm>
              <a:off x="378633" y="255262"/>
              <a:ext cx="209312" cy="214117"/>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grpFill/>
            <a:ln>
              <a:noFill/>
            </a:ln>
          </p:spPr>
          <p:txBody>
            <a:bodyPr vert="horz" wrap="square" lIns="68562" tIns="34281" rIns="68562" bIns="34281" numCol="1" anchor="t" anchorCtr="0" compatLnSpc="1"/>
            <a:lstStyle/>
            <a:p>
              <a:endParaRPr lang="zh-CN" altLang="en-US" sz="2400">
                <a:solidFill>
                  <a:prstClr val="black"/>
                </a:solidFill>
                <a:latin typeface="微软雅黑" panose="020B0503020204020204" pitchFamily="34" charset="-122"/>
                <a:ea typeface="微软雅黑" panose="020B0503020204020204" pitchFamily="34" charset="-122"/>
              </a:endParaRPr>
            </a:p>
          </p:txBody>
        </p:sp>
        <p:sp>
          <p:nvSpPr>
            <p:cNvPr id="8" name="Freeform 7"/>
            <p:cNvSpPr/>
            <p:nvPr/>
          </p:nvSpPr>
          <p:spPr bwMode="auto">
            <a:xfrm>
              <a:off x="239349" y="116632"/>
              <a:ext cx="207736" cy="212544"/>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grpFill/>
            <a:ln>
              <a:noFill/>
            </a:ln>
          </p:spPr>
          <p:txBody>
            <a:bodyPr vert="horz" wrap="square" lIns="68562" tIns="34281" rIns="68562" bIns="34281" numCol="1" anchor="t" anchorCtr="0" compatLnSpc="1"/>
            <a:lstStyle/>
            <a:p>
              <a:endParaRPr lang="zh-CN" altLang="en-US" sz="2400">
                <a:solidFill>
                  <a:prstClr val="black"/>
                </a:solidFill>
                <a:latin typeface="微软雅黑" panose="020B0503020204020204" pitchFamily="34" charset="-122"/>
                <a:ea typeface="微软雅黑" panose="020B0503020204020204" pitchFamily="34" charset="-122"/>
              </a:endParaRPr>
            </a:p>
          </p:txBody>
        </p:sp>
        <p:sp>
          <p:nvSpPr>
            <p:cNvPr id="9" name="Freeform 7"/>
            <p:cNvSpPr/>
            <p:nvPr/>
          </p:nvSpPr>
          <p:spPr bwMode="auto">
            <a:xfrm>
              <a:off x="239349" y="374341"/>
              <a:ext cx="207736" cy="212544"/>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grpFill/>
            <a:ln>
              <a:noFill/>
            </a:ln>
          </p:spPr>
          <p:txBody>
            <a:bodyPr vert="horz" wrap="square" lIns="68562" tIns="34281" rIns="68562" bIns="34281" numCol="1" anchor="t" anchorCtr="0" compatLnSpc="1"/>
            <a:lstStyle/>
            <a:p>
              <a:endParaRPr lang="zh-CN" altLang="en-US" sz="2400">
                <a:solidFill>
                  <a:prstClr val="black"/>
                </a:solidFill>
                <a:latin typeface="微软雅黑" panose="020B0503020204020204" pitchFamily="34" charset="-122"/>
                <a:ea typeface="微软雅黑" panose="020B0503020204020204" pitchFamily="34" charset="-122"/>
              </a:endParaRPr>
            </a:p>
          </p:txBody>
        </p:sp>
      </p:grpSp>
      <p:sp>
        <p:nvSpPr>
          <p:cNvPr id="10" name="文本框 9"/>
          <p:cNvSpPr txBox="1"/>
          <p:nvPr/>
        </p:nvSpPr>
        <p:spPr>
          <a:xfrm>
            <a:off x="177641" y="1208105"/>
            <a:ext cx="8788718" cy="1809278"/>
          </a:xfrm>
          <a:prstGeom prst="rect">
            <a:avLst/>
          </a:prstGeom>
          <a:noFill/>
        </p:spPr>
        <p:txBody>
          <a:bodyPr wrap="square" rtlCol="0">
            <a:spAutoFit/>
          </a:bodyPr>
          <a:lstStyle/>
          <a:p>
            <a:pPr>
              <a:lnSpc>
                <a:spcPct val="160000"/>
              </a:lnSpc>
              <a:spcBef>
                <a:spcPts val="450"/>
              </a:spcBef>
            </a:pPr>
            <a:r>
              <a:rPr lang="en-US" altLang="zh-CN" dirty="0">
                <a:latin typeface="微软雅黑" panose="020B0503020204020204" pitchFamily="34" charset="-122"/>
                <a:ea typeface="微软雅黑" panose="020B0503020204020204" pitchFamily="34" charset="-122"/>
                <a:sym typeface="+mn-ea"/>
              </a:rPr>
              <a:t>       </a:t>
            </a:r>
            <a:r>
              <a:rPr lang="zh-CN" altLang="zh-CN" dirty="0">
                <a:latin typeface="微软雅黑" panose="020B0503020204020204" pitchFamily="34" charset="-122"/>
                <a:ea typeface="微软雅黑" panose="020B0503020204020204" pitchFamily="34" charset="-122"/>
                <a:sym typeface="+mn-ea"/>
              </a:rPr>
              <a:t>充分利用加油站</a:t>
            </a:r>
            <a:r>
              <a:rPr lang="zh-CN" altLang="zh-CN" b="1" dirty="0">
                <a:latin typeface="微软雅黑" panose="020B0503020204020204" pitchFamily="34" charset="-122"/>
                <a:ea typeface="微软雅黑" panose="020B0503020204020204" pitchFamily="34" charset="-122"/>
                <a:sym typeface="+mn-ea"/>
              </a:rPr>
              <a:t>视频监控摄像机</a:t>
            </a:r>
            <a:r>
              <a:rPr lang="zh-CN" altLang="zh-CN" dirty="0">
                <a:latin typeface="微软雅黑" panose="020B0503020204020204" pitchFamily="34" charset="-122"/>
                <a:ea typeface="微软雅黑" panose="020B0503020204020204" pitchFamily="34" charset="-122"/>
                <a:sym typeface="+mn-ea"/>
              </a:rPr>
              <a:t>进行算法赋能，识别</a:t>
            </a:r>
            <a:r>
              <a:rPr lang="zh-CN" altLang="zh-CN" b="1" dirty="0">
                <a:latin typeface="微软雅黑" panose="020B0503020204020204" pitchFamily="34" charset="-122"/>
                <a:ea typeface="微软雅黑" panose="020B0503020204020204" pitchFamily="34" charset="-122"/>
              </a:rPr>
              <a:t>卸油区</a:t>
            </a:r>
            <a:r>
              <a:rPr lang="zh-CN" altLang="zh-CN" dirty="0">
                <a:latin typeface="微软雅黑" panose="020B0503020204020204" pitchFamily="34" charset="-122"/>
                <a:ea typeface="微软雅黑" panose="020B0503020204020204" pitchFamily="34" charset="-122"/>
                <a:sym typeface="+mn-ea"/>
              </a:rPr>
              <a:t>作业人员</a:t>
            </a:r>
            <a:r>
              <a:rPr lang="zh-CN" altLang="zh-CN" b="1" dirty="0">
                <a:latin typeface="微软雅黑" panose="020B0503020204020204" pitchFamily="34" charset="-122"/>
                <a:ea typeface="微软雅黑" panose="020B0503020204020204" pitchFamily="34" charset="-122"/>
                <a:sym typeface="+mn-ea"/>
              </a:rPr>
              <a:t>未佩戴安全帽、未穿戴防静电服、 灭火器未正确摆放</a:t>
            </a:r>
            <a:r>
              <a:rPr lang="zh-CN" altLang="zh-CN" dirty="0">
                <a:latin typeface="微软雅黑" panose="020B0503020204020204" pitchFamily="34" charset="-122"/>
                <a:ea typeface="微软雅黑" panose="020B0503020204020204" pitchFamily="34" charset="-122"/>
                <a:sym typeface="+mn-ea"/>
              </a:rPr>
              <a:t>识别报警、危险区域入侵报警行为</a:t>
            </a:r>
            <a:r>
              <a:rPr lang="zh-CN" altLang="zh-CN" dirty="0">
                <a:latin typeface="微软雅黑" panose="020B0503020204020204" pitchFamily="34" charset="-122"/>
                <a:ea typeface="微软雅黑" panose="020B0503020204020204" pitchFamily="34" charset="-122"/>
              </a:rPr>
              <a:t>，系统</a:t>
            </a:r>
            <a:r>
              <a:rPr lang="zh-CN" altLang="zh-CN" b="1" dirty="0">
                <a:latin typeface="微软雅黑" panose="020B0503020204020204" pitchFamily="34" charset="-122"/>
                <a:ea typeface="微软雅黑" panose="020B0503020204020204" pitchFamily="34" charset="-122"/>
                <a:sym typeface="+mn-ea"/>
              </a:rPr>
              <a:t>第一时间</a:t>
            </a:r>
            <a:r>
              <a:rPr lang="zh-CN" altLang="zh-CN" dirty="0">
                <a:latin typeface="微软雅黑" panose="020B0503020204020204" pitchFamily="34" charset="-122"/>
                <a:ea typeface="微软雅黑" panose="020B0503020204020204" pitchFamily="34" charset="-122"/>
                <a:sym typeface="+mn-ea"/>
              </a:rPr>
              <a:t>通知工作 人员进行预警处置。按照</a:t>
            </a:r>
            <a:r>
              <a:rPr lang="zh-CN" altLang="zh-CN" b="1" dirty="0">
                <a:latin typeface="微软雅黑" panose="020B0503020204020204" pitchFamily="34" charset="-122"/>
                <a:ea typeface="微软雅黑" panose="020B0503020204020204" pitchFamily="34" charset="-122"/>
                <a:sym typeface="+mn-ea"/>
              </a:rPr>
              <a:t>高危、重大、一般、消息</a:t>
            </a:r>
            <a:r>
              <a:rPr lang="zh-CN" altLang="zh-CN" dirty="0">
                <a:latin typeface="微软雅黑" panose="020B0503020204020204" pitchFamily="34" charset="-122"/>
                <a:ea typeface="微软雅黑" panose="020B0503020204020204" pitchFamily="34" charset="-122"/>
                <a:sym typeface="+mn-ea"/>
              </a:rPr>
              <a:t>的规则分级推送，实现自动干预、人工干预和管理干预</a:t>
            </a:r>
            <a:r>
              <a:rPr lang="zh-CN" altLang="zh-CN" sz="1200" dirty="0">
                <a:latin typeface="微软雅黑" panose="020B0503020204020204" pitchFamily="34" charset="-122"/>
                <a:ea typeface="微软雅黑" panose="020B0503020204020204" pitchFamily="34" charset="-122"/>
                <a:sym typeface="+mn-ea"/>
              </a:rPr>
              <a:t>。</a:t>
            </a:r>
            <a:endParaRPr lang="zh-CN" altLang="zh-CN" sz="1200" dirty="0">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stretch>
            <a:fillRect/>
          </a:stretch>
        </p:blipFill>
        <p:spPr>
          <a:xfrm>
            <a:off x="1567066" y="2919451"/>
            <a:ext cx="6368891" cy="3197066"/>
          </a:xfrm>
          <a:prstGeom prst="rect">
            <a:avLst/>
          </a:prstGeom>
        </p:spPr>
      </p:pic>
      <p:sp>
        <p:nvSpPr>
          <p:cNvPr id="3" name="矩形 2"/>
          <p:cNvSpPr/>
          <p:nvPr/>
        </p:nvSpPr>
        <p:spPr>
          <a:xfrm>
            <a:off x="3311352" y="5974374"/>
            <a:ext cx="2880320" cy="400110"/>
          </a:xfrm>
          <a:prstGeom prst="rect">
            <a:avLst/>
          </a:prstGeom>
        </p:spPr>
        <p:txBody>
          <a:bodyPr wrap="square">
            <a:spAutoFit/>
          </a:bodyPr>
          <a:lstStyle/>
          <a:p>
            <a:pPr lvl="0" algn="l">
              <a:buClrTx/>
              <a:buSzTx/>
              <a:buFontTx/>
            </a:pPr>
            <a:r>
              <a:rPr lang="zh-CN" altLang="zh-CN" sz="2000" b="1" dirty="0">
                <a:latin typeface="微软雅黑" panose="020B0503020204020204" pitchFamily="34" charset="-122"/>
                <a:ea typeface="微软雅黑" panose="020B0503020204020204" pitchFamily="34" charset="-122"/>
                <a:cs typeface="微软雅黑" panose="020B0503020204020204" pitchFamily="34" charset="-122"/>
                <a:sym typeface="+mn-ea"/>
              </a:rPr>
              <a:t>卸油区违规行为分析</a:t>
            </a:r>
          </a:p>
        </p:txBody>
      </p:sp>
      <p:sp>
        <p:nvSpPr>
          <p:cNvPr id="11" name="文本框 10">
            <a:extLst>
              <a:ext uri="{FF2B5EF4-FFF2-40B4-BE49-F238E27FC236}">
                <a16:creationId xmlns:a16="http://schemas.microsoft.com/office/drawing/2014/main" id="{F77BB7FF-3F24-4C50-8A10-099A07137DB7}"/>
              </a:ext>
            </a:extLst>
          </p:cNvPr>
          <p:cNvSpPr txBox="1"/>
          <p:nvPr/>
        </p:nvSpPr>
        <p:spPr>
          <a:xfrm>
            <a:off x="1403648" y="57850"/>
            <a:ext cx="4572000"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a:ln>
                  <a:noFill/>
                </a:ln>
                <a:solidFill>
                  <a:srgbClr val="FFFFFF"/>
                </a:solidFill>
                <a:effectLst/>
                <a:uLnTx/>
                <a:uFillTx/>
                <a:latin typeface="黑体" panose="02010609060101010101" pitchFamily="49" charset="-122"/>
                <a:ea typeface="黑体" panose="02010609060101010101" pitchFamily="49" charset="-122"/>
                <a:cs typeface="+mn-cs"/>
              </a:rPr>
              <a:t>1.5 </a:t>
            </a:r>
            <a:r>
              <a:rPr kumimoji="0" lang="zh-CN" altLang="en-US" sz="3200" b="0" i="0" u="none" strike="noStrike" kern="1200" cap="none" spc="0" normalizeH="0" baseline="0" noProof="0">
                <a:ln>
                  <a:noFill/>
                </a:ln>
                <a:solidFill>
                  <a:srgbClr val="FFFFFF"/>
                </a:solidFill>
                <a:effectLst/>
                <a:uLnTx/>
                <a:uFillTx/>
                <a:latin typeface="黑体" panose="02010609060101010101" pitchFamily="49" charset="-122"/>
                <a:ea typeface="黑体" panose="02010609060101010101" pitchFamily="49" charset="-122"/>
                <a:cs typeface="+mn-cs"/>
              </a:rPr>
              <a:t>人工智能的应用</a:t>
            </a:r>
            <a:endParaRPr kumimoji="0" lang="en-US" sz="3200" b="0" i="0" u="none" strike="noStrike" kern="1200" cap="none" spc="0" normalizeH="0" baseline="0" noProof="0">
              <a:ln>
                <a:noFill/>
              </a:ln>
              <a:solidFill>
                <a:srgbClr val="FFFFFF"/>
              </a:solidFill>
              <a:effectLst/>
              <a:uLnTx/>
              <a:uFillTx/>
              <a:latin typeface="黑体" panose="02010609060101010101" pitchFamily="49" charset="-122"/>
              <a:ea typeface="黑体" panose="02010609060101010101" pitchFamily="49" charset="-122"/>
              <a:cs typeface="+mn-cs"/>
            </a:endParaRPr>
          </a:p>
        </p:txBody>
      </p:sp>
      <p:sp>
        <p:nvSpPr>
          <p:cNvPr id="12" name="文本框 11">
            <a:extLst>
              <a:ext uri="{FF2B5EF4-FFF2-40B4-BE49-F238E27FC236}">
                <a16:creationId xmlns:a16="http://schemas.microsoft.com/office/drawing/2014/main" id="{4ABA449A-7A94-4E8C-90EB-EE06E3D83FC2}"/>
              </a:ext>
            </a:extLst>
          </p:cNvPr>
          <p:cNvSpPr txBox="1"/>
          <p:nvPr/>
        </p:nvSpPr>
        <p:spPr>
          <a:xfrm>
            <a:off x="46332" y="730693"/>
            <a:ext cx="4572000" cy="587469"/>
          </a:xfrm>
          <a:prstGeom prst="rect">
            <a:avLst/>
          </a:prstGeom>
          <a:noFill/>
        </p:spPr>
        <p:txBody>
          <a:bodyPr wrap="square">
            <a:spAutoFit/>
          </a:bodyPr>
          <a:lstStyle/>
          <a:p>
            <a:pPr marL="0" indent="0">
              <a:lnSpc>
                <a:spcPct val="160000"/>
              </a:lnSpc>
              <a:buClr>
                <a:srgbClr val="CC0000"/>
              </a:buClr>
              <a:buNone/>
            </a:pPr>
            <a:r>
              <a:rPr lang="en-US" altLang="zh-CN" sz="2400" b="1">
                <a:solidFill>
                  <a:srgbClr val="000000"/>
                </a:solidFill>
                <a:latin typeface="黑体" panose="02010609060101010101" pitchFamily="49" charset="-122"/>
                <a:ea typeface="黑体" panose="02010609060101010101" pitchFamily="49" charset="-122"/>
              </a:rPr>
              <a:t>5G</a:t>
            </a:r>
            <a:r>
              <a:rPr lang="zh-CN" altLang="en-US" sz="2400" b="1">
                <a:solidFill>
                  <a:srgbClr val="000000"/>
                </a:solidFill>
                <a:latin typeface="黑体" panose="02010609060101010101" pitchFamily="49" charset="-122"/>
                <a:ea typeface="黑体" panose="02010609060101010101" pitchFamily="49" charset="-122"/>
              </a:rPr>
              <a:t>智慧加油站</a:t>
            </a:r>
          </a:p>
        </p:txBody>
      </p:sp>
    </p:spTree>
    <p:extLst>
      <p:ext uri="{BB962C8B-B14F-4D97-AF65-F5344CB8AC3E}">
        <p14:creationId xmlns:p14="http://schemas.microsoft.com/office/powerpoint/2010/main" val="8852620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B0E6CF43-B033-4B1D-9AC6-706417574F98}"/>
              </a:ext>
            </a:extLst>
          </p:cNvPr>
          <p:cNvSpPr txBox="1"/>
          <p:nvPr/>
        </p:nvSpPr>
        <p:spPr>
          <a:xfrm>
            <a:off x="1187624" y="116632"/>
            <a:ext cx="3877985" cy="1077218"/>
          </a:xfrm>
          <a:prstGeom prst="rect">
            <a:avLst/>
          </a:prstGeom>
          <a:noFill/>
        </p:spPr>
        <p:txBody>
          <a:bodyPr wrap="none" rtlCol="0">
            <a:spAutoFit/>
          </a:bodyPr>
          <a:lstStyle/>
          <a:p>
            <a:r>
              <a:rPr lang="en-US" altLang="zh-CN" sz="3200">
                <a:solidFill>
                  <a:schemeClr val="bg1"/>
                </a:solidFill>
                <a:latin typeface="黑体" panose="02010609060101010101" pitchFamily="49" charset="-122"/>
                <a:ea typeface="黑体" panose="02010609060101010101" pitchFamily="49" charset="-122"/>
              </a:rPr>
              <a:t>1.1 </a:t>
            </a:r>
            <a:r>
              <a:rPr lang="zh-CN" altLang="en-US" sz="3200">
                <a:solidFill>
                  <a:schemeClr val="bg1"/>
                </a:solidFill>
                <a:latin typeface="黑体" panose="02010609060101010101" pitchFamily="49" charset="-122"/>
                <a:ea typeface="黑体" panose="02010609060101010101" pitchFamily="49" charset="-122"/>
              </a:rPr>
              <a:t>人工智能的概念</a:t>
            </a:r>
          </a:p>
          <a:p>
            <a:endParaRPr lang="en-US" sz="3200">
              <a:solidFill>
                <a:schemeClr val="bg1"/>
              </a:solidFill>
              <a:latin typeface="黑体" panose="02010609060101010101" pitchFamily="49" charset="-122"/>
              <a:ea typeface="黑体" panose="02010609060101010101" pitchFamily="49" charset="-122"/>
            </a:endParaRPr>
          </a:p>
        </p:txBody>
      </p:sp>
      <p:sp>
        <p:nvSpPr>
          <p:cNvPr id="3" name="Rectangle 3">
            <a:extLst>
              <a:ext uri="{FF2B5EF4-FFF2-40B4-BE49-F238E27FC236}">
                <a16:creationId xmlns:a16="http://schemas.microsoft.com/office/drawing/2014/main" id="{B128C955-B2C6-4FF9-9DE9-2F77059D7894}"/>
              </a:ext>
            </a:extLst>
          </p:cNvPr>
          <p:cNvSpPr txBox="1">
            <a:spLocks noChangeArrowheads="1"/>
          </p:cNvSpPr>
          <p:nvPr/>
        </p:nvSpPr>
        <p:spPr bwMode="auto">
          <a:xfrm>
            <a:off x="323528" y="1079577"/>
            <a:ext cx="4841081" cy="7949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anchor="t" anchorCtr="0" compatLnSpc="1">
            <a:prstTxWarp prst="textNoShape">
              <a:avLst/>
            </a:prstTxWarp>
          </a:bodyPr>
          <a:lstStyle>
            <a:lvl1pPr marL="469900" indent="-469900" algn="l" rtl="0" fontAlgn="base">
              <a:lnSpc>
                <a:spcPct val="120000"/>
              </a:lnSpc>
              <a:spcBef>
                <a:spcPct val="40000"/>
              </a:spcBef>
              <a:spcAft>
                <a:spcPct val="0"/>
              </a:spcAft>
              <a:buClr>
                <a:schemeClr val="accent2"/>
              </a:buClr>
              <a:buFont typeface="Wingdings" panose="05000000000000000000" pitchFamily="2" charset="2"/>
              <a:buChar char="o"/>
              <a:defRPr sz="2800" kern="1200">
                <a:solidFill>
                  <a:schemeClr val="tx1"/>
                </a:solidFill>
                <a:latin typeface="+mn-lt"/>
                <a:ea typeface="+mn-ea"/>
                <a:cs typeface="+mn-cs"/>
              </a:defRPr>
            </a:lvl1pPr>
            <a:lvl2pPr marL="908050" indent="-436563" algn="l" rtl="0" fontAlgn="base">
              <a:spcBef>
                <a:spcPct val="20000"/>
              </a:spcBef>
              <a:spcAft>
                <a:spcPct val="0"/>
              </a:spcAft>
              <a:buClr>
                <a:schemeClr val="accent2"/>
              </a:buClr>
              <a:buFont typeface="Wingdings" panose="05000000000000000000" pitchFamily="2" charset="2"/>
              <a:buChar char="n"/>
              <a:defRPr sz="2600" kern="1200">
                <a:solidFill>
                  <a:schemeClr val="folHlink"/>
                </a:solidFill>
                <a:latin typeface="+mn-lt"/>
                <a:ea typeface="+mn-ea"/>
                <a:cs typeface="+mn-cs"/>
              </a:defRPr>
            </a:lvl2pPr>
            <a:lvl3pPr marL="1304925" indent="-395288" algn="l" rtl="0" fontAlgn="base">
              <a:spcBef>
                <a:spcPct val="20000"/>
              </a:spcBef>
              <a:spcAft>
                <a:spcPct val="0"/>
              </a:spcAft>
              <a:buClr>
                <a:schemeClr val="accent2"/>
              </a:buClr>
              <a:buFont typeface="Wingdings" panose="05000000000000000000" pitchFamily="2" charset="2"/>
              <a:buChar char="o"/>
              <a:defRPr sz="2300" kern="1200">
                <a:solidFill>
                  <a:srgbClr val="009900"/>
                </a:solidFill>
                <a:latin typeface="+mn-lt"/>
                <a:ea typeface="+mn-ea"/>
                <a:cs typeface="+mn-cs"/>
              </a:defRPr>
            </a:lvl3pPr>
            <a:lvl4pPr marL="1693863" indent="-387350" algn="l" rtl="0" fontAlgn="base">
              <a:spcBef>
                <a:spcPct val="20000"/>
              </a:spcBef>
              <a:spcAft>
                <a:spcPct val="0"/>
              </a:spcAft>
              <a:buClr>
                <a:schemeClr val="accent2"/>
              </a:buClr>
              <a:buFont typeface="Wingdings" panose="05000000000000000000" pitchFamily="2" charset="2"/>
              <a:buChar char="n"/>
              <a:defRPr sz="2000" kern="1200">
                <a:solidFill>
                  <a:srgbClr val="0099CC"/>
                </a:solidFill>
                <a:latin typeface="+mn-lt"/>
                <a:ea typeface="+mn-ea"/>
                <a:cs typeface="+mn-cs"/>
              </a:defRPr>
            </a:lvl4pPr>
            <a:lvl5pPr marL="2093913" indent="-398463" algn="l" rtl="0" fontAlgn="base">
              <a:spcBef>
                <a:spcPct val="25000"/>
              </a:spcBef>
              <a:spcAft>
                <a:spcPct val="0"/>
              </a:spcAft>
              <a:buClr>
                <a:schemeClr val="accent2"/>
              </a:buClr>
              <a:buFont typeface="Wingdings" panose="05000000000000000000" pitchFamily="2" charset="2"/>
              <a:buChar char="§"/>
              <a:defRPr sz="2000" kern="1200">
                <a:solidFill>
                  <a:srgbClr val="99CC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60000"/>
              </a:lnSpc>
              <a:buClr>
                <a:srgbClr val="CC0000"/>
              </a:buClr>
              <a:buNone/>
            </a:pPr>
            <a:r>
              <a:rPr lang="en-US" altLang="zh-CN" sz="2400" b="1">
                <a:solidFill>
                  <a:srgbClr val="000000"/>
                </a:solidFill>
                <a:latin typeface="黑体" panose="02010609060101010101" pitchFamily="49" charset="-122"/>
                <a:ea typeface="黑体" panose="02010609060101010101" pitchFamily="49" charset="-122"/>
              </a:rPr>
              <a:t>1.1.2 </a:t>
            </a:r>
            <a:r>
              <a:rPr lang="zh-CN" altLang="en-US" sz="2400" b="1">
                <a:solidFill>
                  <a:srgbClr val="000000"/>
                </a:solidFill>
                <a:latin typeface="黑体" panose="02010609060101010101" pitchFamily="49" charset="-122"/>
                <a:ea typeface="黑体" panose="02010609060101010101" pitchFamily="49" charset="-122"/>
              </a:rPr>
              <a:t>人工智能的研究内容</a:t>
            </a:r>
            <a:endParaRPr lang="en-US" altLang="zh-CN" sz="2400" b="1">
              <a:solidFill>
                <a:srgbClr val="000000"/>
              </a:solidFill>
              <a:latin typeface="黑体" panose="02010609060101010101" pitchFamily="49" charset="-122"/>
              <a:ea typeface="黑体" panose="02010609060101010101" pitchFamily="49" charset="-122"/>
            </a:endParaRPr>
          </a:p>
          <a:p>
            <a:pPr marL="0" indent="0">
              <a:lnSpc>
                <a:spcPct val="160000"/>
              </a:lnSpc>
              <a:buClr>
                <a:srgbClr val="CC0000"/>
              </a:buClr>
              <a:buNone/>
            </a:pPr>
            <a:endParaRPr lang="zh-CN" altLang="en-US" sz="2400" b="1">
              <a:solidFill>
                <a:srgbClr val="000000"/>
              </a:solidFill>
              <a:latin typeface="黑体" panose="02010609060101010101" pitchFamily="49" charset="-122"/>
              <a:ea typeface="黑体" panose="02010609060101010101" pitchFamily="49" charset="-122"/>
            </a:endParaRPr>
          </a:p>
        </p:txBody>
      </p:sp>
      <p:pic>
        <p:nvPicPr>
          <p:cNvPr id="6" name="图片 5">
            <a:extLst>
              <a:ext uri="{FF2B5EF4-FFF2-40B4-BE49-F238E27FC236}">
                <a16:creationId xmlns:a16="http://schemas.microsoft.com/office/drawing/2014/main" id="{49F717E9-DB2E-4E30-BDA7-6E631A534AF2}"/>
              </a:ext>
            </a:extLst>
          </p:cNvPr>
          <p:cNvPicPr>
            <a:picLocks noChangeAspect="1"/>
          </p:cNvPicPr>
          <p:nvPr/>
        </p:nvPicPr>
        <p:blipFill>
          <a:blip r:embed="rId2"/>
          <a:stretch>
            <a:fillRect/>
          </a:stretch>
        </p:blipFill>
        <p:spPr>
          <a:xfrm>
            <a:off x="467544" y="1860588"/>
            <a:ext cx="8123246" cy="2952150"/>
          </a:xfrm>
          <a:prstGeom prst="rect">
            <a:avLst/>
          </a:prstGeom>
        </p:spPr>
      </p:pic>
      <p:sp>
        <p:nvSpPr>
          <p:cNvPr id="7" name="文本框 6">
            <a:extLst>
              <a:ext uri="{FF2B5EF4-FFF2-40B4-BE49-F238E27FC236}">
                <a16:creationId xmlns:a16="http://schemas.microsoft.com/office/drawing/2014/main" id="{FBFFDC79-44EF-4154-8EAA-E2A80AC77B0A}"/>
              </a:ext>
            </a:extLst>
          </p:cNvPr>
          <p:cNvSpPr txBox="1"/>
          <p:nvPr/>
        </p:nvSpPr>
        <p:spPr>
          <a:xfrm>
            <a:off x="6660232" y="2348880"/>
            <a:ext cx="4572000" cy="523220"/>
          </a:xfrm>
          <a:prstGeom prst="rect">
            <a:avLst/>
          </a:prstGeom>
          <a:noFill/>
        </p:spPr>
        <p:txBody>
          <a:bodyPr wrap="square">
            <a:spAutoFit/>
          </a:bodyPr>
          <a:lstStyle/>
          <a:p>
            <a:r>
              <a:rPr lang="zh-CN" altLang="en-US" sz="2800" b="1">
                <a:effectLst/>
                <a:ea typeface="等线" panose="02010600030101010101" pitchFamily="2" charset="-122"/>
                <a:cs typeface="Arial" panose="020B0604020202020204" pitchFamily="34" charset="0"/>
              </a:rPr>
              <a:t>（</a:t>
            </a:r>
            <a:r>
              <a:rPr lang="zh-CN" altLang="en-US" sz="2800" b="1">
                <a:ea typeface="等线" panose="02010600030101010101" pitchFamily="2" charset="-122"/>
                <a:cs typeface="Arial" panose="020B0604020202020204" pitchFamily="34" charset="0"/>
              </a:rPr>
              <a:t>主要成就</a:t>
            </a:r>
            <a:r>
              <a:rPr lang="zh-CN" altLang="en-US" sz="2800" b="1">
                <a:effectLst/>
                <a:ea typeface="等线" panose="02010600030101010101" pitchFamily="2" charset="-122"/>
                <a:cs typeface="Arial" panose="020B0604020202020204" pitchFamily="34" charset="0"/>
              </a:rPr>
              <a:t>）</a:t>
            </a:r>
            <a:endParaRPr lang="en-US" sz="2800" b="1"/>
          </a:p>
        </p:txBody>
      </p:sp>
      <p:sp>
        <p:nvSpPr>
          <p:cNvPr id="8" name="文本框 7">
            <a:extLst>
              <a:ext uri="{FF2B5EF4-FFF2-40B4-BE49-F238E27FC236}">
                <a16:creationId xmlns:a16="http://schemas.microsoft.com/office/drawing/2014/main" id="{B96DA08E-F2CB-4513-91BE-2892E8F28C81}"/>
              </a:ext>
            </a:extLst>
          </p:cNvPr>
          <p:cNvSpPr txBox="1"/>
          <p:nvPr/>
        </p:nvSpPr>
        <p:spPr>
          <a:xfrm>
            <a:off x="8234602" y="963017"/>
            <a:ext cx="356188" cy="461665"/>
          </a:xfrm>
          <a:prstGeom prst="rect">
            <a:avLst/>
          </a:prstGeom>
          <a:noFill/>
        </p:spPr>
        <p:txBody>
          <a:bodyPr wrap="none" rtlCol="0">
            <a:spAutoFit/>
          </a:bodyPr>
          <a:lstStyle/>
          <a:p>
            <a:r>
              <a:rPr lang="en-US" sz="2400"/>
              <a:t>9</a:t>
            </a:r>
          </a:p>
        </p:txBody>
      </p:sp>
    </p:spTree>
    <p:extLst>
      <p:ext uri="{BB962C8B-B14F-4D97-AF65-F5344CB8AC3E}">
        <p14:creationId xmlns:p14="http://schemas.microsoft.com/office/powerpoint/2010/main" val="304427264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p:nvPr/>
        </p:nvSpPr>
        <p:spPr>
          <a:xfrm>
            <a:off x="545422" y="952408"/>
            <a:ext cx="7892950" cy="371196"/>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100" b="1" dirty="0">
                <a:solidFill>
                  <a:srgbClr val="FFFFFF"/>
                </a:solidFill>
                <a:latin typeface="微软雅黑" panose="020B0503020204020204" pitchFamily="34" charset="-122"/>
                <a:ea typeface="微软雅黑" panose="020B0503020204020204" pitchFamily="34" charset="-122"/>
                <a:sym typeface="+mn-ea"/>
              </a:rPr>
              <a:t>车辆进出情况统计</a:t>
            </a:r>
          </a:p>
        </p:txBody>
      </p:sp>
      <p:grpSp>
        <p:nvGrpSpPr>
          <p:cNvPr id="6" name="组合 5"/>
          <p:cNvGrpSpPr/>
          <p:nvPr/>
        </p:nvGrpSpPr>
        <p:grpSpPr>
          <a:xfrm>
            <a:off x="179512" y="944724"/>
            <a:ext cx="261447" cy="352690"/>
            <a:chOff x="239349" y="116632"/>
            <a:chExt cx="348596" cy="470253"/>
          </a:xfrm>
          <a:solidFill>
            <a:schemeClr val="bg1"/>
          </a:solidFill>
        </p:grpSpPr>
        <p:sp>
          <p:nvSpPr>
            <p:cNvPr id="7" name="Freeform 6"/>
            <p:cNvSpPr/>
            <p:nvPr/>
          </p:nvSpPr>
          <p:spPr bwMode="auto">
            <a:xfrm>
              <a:off x="378633" y="255262"/>
              <a:ext cx="209312" cy="214117"/>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grpFill/>
            <a:ln>
              <a:noFill/>
            </a:ln>
          </p:spPr>
          <p:txBody>
            <a:bodyPr vert="horz" wrap="square" lIns="68562" tIns="34281" rIns="68562" bIns="34281" numCol="1" anchor="t" anchorCtr="0" compatLnSpc="1"/>
            <a:lstStyle/>
            <a:p>
              <a:endParaRPr lang="zh-CN" altLang="en-US" sz="2400">
                <a:solidFill>
                  <a:prstClr val="black"/>
                </a:solidFill>
                <a:latin typeface="微软雅黑" panose="020B0503020204020204" pitchFamily="34" charset="-122"/>
                <a:ea typeface="微软雅黑" panose="020B0503020204020204" pitchFamily="34" charset="-122"/>
              </a:endParaRPr>
            </a:p>
          </p:txBody>
        </p:sp>
        <p:sp>
          <p:nvSpPr>
            <p:cNvPr id="8" name="Freeform 7"/>
            <p:cNvSpPr/>
            <p:nvPr/>
          </p:nvSpPr>
          <p:spPr bwMode="auto">
            <a:xfrm>
              <a:off x="239349" y="116632"/>
              <a:ext cx="207736" cy="212544"/>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grpFill/>
            <a:ln>
              <a:noFill/>
            </a:ln>
          </p:spPr>
          <p:txBody>
            <a:bodyPr vert="horz" wrap="square" lIns="68562" tIns="34281" rIns="68562" bIns="34281" numCol="1" anchor="t" anchorCtr="0" compatLnSpc="1"/>
            <a:lstStyle/>
            <a:p>
              <a:endParaRPr lang="zh-CN" altLang="en-US" sz="2400">
                <a:solidFill>
                  <a:prstClr val="black"/>
                </a:solidFill>
                <a:latin typeface="微软雅黑" panose="020B0503020204020204" pitchFamily="34" charset="-122"/>
                <a:ea typeface="微软雅黑" panose="020B0503020204020204" pitchFamily="34" charset="-122"/>
              </a:endParaRPr>
            </a:p>
          </p:txBody>
        </p:sp>
        <p:sp>
          <p:nvSpPr>
            <p:cNvPr id="9" name="Freeform 7"/>
            <p:cNvSpPr/>
            <p:nvPr/>
          </p:nvSpPr>
          <p:spPr bwMode="auto">
            <a:xfrm>
              <a:off x="239349" y="374341"/>
              <a:ext cx="207736" cy="212544"/>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grpFill/>
            <a:ln>
              <a:noFill/>
            </a:ln>
          </p:spPr>
          <p:txBody>
            <a:bodyPr vert="horz" wrap="square" lIns="68562" tIns="34281" rIns="68562" bIns="34281" numCol="1" anchor="t" anchorCtr="0" compatLnSpc="1"/>
            <a:lstStyle/>
            <a:p>
              <a:endParaRPr lang="zh-CN" altLang="en-US" sz="2400">
                <a:solidFill>
                  <a:prstClr val="black"/>
                </a:solidFill>
                <a:latin typeface="微软雅黑" panose="020B0503020204020204" pitchFamily="34" charset="-122"/>
                <a:ea typeface="微软雅黑" panose="020B0503020204020204" pitchFamily="34" charset="-122"/>
              </a:endParaRPr>
            </a:p>
          </p:txBody>
        </p:sp>
      </p:grpSp>
      <p:sp>
        <p:nvSpPr>
          <p:cNvPr id="10" name="文本框 9"/>
          <p:cNvSpPr txBox="1"/>
          <p:nvPr/>
        </p:nvSpPr>
        <p:spPr>
          <a:xfrm>
            <a:off x="257085" y="1246844"/>
            <a:ext cx="8788718" cy="1507592"/>
          </a:xfrm>
          <a:prstGeom prst="rect">
            <a:avLst/>
          </a:prstGeom>
          <a:noFill/>
        </p:spPr>
        <p:txBody>
          <a:bodyPr wrap="square" rtlCol="0">
            <a:spAutoFit/>
          </a:bodyPr>
          <a:lstStyle/>
          <a:p>
            <a:pPr>
              <a:lnSpc>
                <a:spcPct val="160000"/>
              </a:lnSpc>
              <a:spcBef>
                <a:spcPts val="450"/>
              </a:spcBef>
            </a:pPr>
            <a:r>
              <a:rPr lang="en-US" altLang="zh-CN" sz="2000" dirty="0">
                <a:latin typeface="微软雅黑" panose="020B0503020204020204" pitchFamily="34" charset="-122"/>
                <a:ea typeface="微软雅黑" panose="020B0503020204020204" pitchFamily="34" charset="-122"/>
                <a:sym typeface="+mn-ea"/>
              </a:rPr>
              <a:t>       </a:t>
            </a:r>
            <a:r>
              <a:rPr lang="zh-CN" altLang="zh-CN" sz="2000" dirty="0">
                <a:latin typeface="微软雅黑" panose="020B0503020204020204" pitchFamily="34" charset="-122"/>
                <a:ea typeface="微软雅黑" panose="020B0503020204020204" pitchFamily="34" charset="-122"/>
                <a:sym typeface="+mn-ea"/>
              </a:rPr>
              <a:t>在加油站前国道上安装</a:t>
            </a:r>
            <a:r>
              <a:rPr lang="zh-CN" altLang="zh-CN" sz="2000" b="1" dirty="0">
                <a:latin typeface="微软雅黑" panose="020B0503020204020204" pitchFamily="34" charset="-122"/>
                <a:ea typeface="微软雅黑" panose="020B0503020204020204" pitchFamily="34" charset="-122"/>
                <a:sym typeface="+mn-ea"/>
              </a:rPr>
              <a:t>车牌抓拍摄像机</a:t>
            </a:r>
            <a:r>
              <a:rPr lang="zh-CN" altLang="zh-CN" sz="2000" dirty="0">
                <a:latin typeface="微软雅黑" panose="020B0503020204020204" pitchFamily="34" charset="-122"/>
                <a:ea typeface="微软雅黑" panose="020B0503020204020204" pitchFamily="34" charset="-122"/>
                <a:sym typeface="+mn-ea"/>
              </a:rPr>
              <a:t>，</a:t>
            </a:r>
            <a:r>
              <a:rPr lang="zh-CN" altLang="zh-CN" sz="2000" b="1" dirty="0">
                <a:latin typeface="微软雅黑" panose="020B0503020204020204" pitchFamily="34" charset="-122"/>
                <a:ea typeface="微软雅黑" panose="020B0503020204020204" pitchFamily="34" charset="-122"/>
                <a:sym typeface="+mn-ea"/>
              </a:rPr>
              <a:t>抓拍</a:t>
            </a:r>
            <a:r>
              <a:rPr lang="zh-CN" altLang="zh-CN" sz="2000" dirty="0">
                <a:latin typeface="微软雅黑" panose="020B0503020204020204" pitchFamily="34" charset="-122"/>
                <a:ea typeface="微软雅黑" panose="020B0503020204020204" pitchFamily="34" charset="-122"/>
                <a:sym typeface="+mn-ea"/>
              </a:rPr>
              <a:t>经过加油站的</a:t>
            </a:r>
            <a:r>
              <a:rPr lang="zh-CN" altLang="zh-CN" sz="2000" b="1" dirty="0">
                <a:latin typeface="微软雅黑" panose="020B0503020204020204" pitchFamily="34" charset="-122"/>
                <a:ea typeface="微软雅黑" panose="020B0503020204020204" pitchFamily="34" charset="-122"/>
                <a:sym typeface="+mn-ea"/>
              </a:rPr>
              <a:t>车辆车牌号码</a:t>
            </a:r>
            <a:r>
              <a:rPr lang="zh-CN" altLang="zh-CN" sz="2000" dirty="0">
                <a:latin typeface="微软雅黑" panose="020B0503020204020204" pitchFamily="34" charset="-122"/>
                <a:ea typeface="微软雅黑" panose="020B0503020204020204" pitchFamily="34" charset="-122"/>
                <a:sym typeface="+mn-ea"/>
              </a:rPr>
              <a:t>，统计每日经过车辆以及车辆</a:t>
            </a:r>
            <a:r>
              <a:rPr lang="zh-CN" altLang="zh-CN" sz="2000" b="1" dirty="0">
                <a:latin typeface="微软雅黑" panose="020B0503020204020204" pitchFamily="34" charset="-122"/>
                <a:ea typeface="微软雅黑" panose="020B0503020204020204" pitchFamily="34" charset="-122"/>
                <a:sym typeface="+mn-ea"/>
              </a:rPr>
              <a:t>进站情况</a:t>
            </a:r>
            <a:r>
              <a:rPr lang="zh-CN" altLang="zh-CN" sz="2000" dirty="0">
                <a:latin typeface="微软雅黑" panose="020B0503020204020204" pitchFamily="34" charset="-122"/>
                <a:ea typeface="微软雅黑" panose="020B0503020204020204" pitchFamily="34" charset="-122"/>
                <a:sym typeface="+mn-ea"/>
              </a:rPr>
              <a:t>，进站</a:t>
            </a:r>
            <a:r>
              <a:rPr lang="zh-CN" altLang="zh-CN" sz="2000" b="1" dirty="0">
                <a:latin typeface="微软雅黑" panose="020B0503020204020204" pitchFamily="34" charset="-122"/>
                <a:ea typeface="微软雅黑" panose="020B0503020204020204" pitchFamily="34" charset="-122"/>
                <a:sym typeface="+mn-ea"/>
              </a:rPr>
              <a:t>加油停留时长</a:t>
            </a:r>
            <a:r>
              <a:rPr lang="zh-CN" altLang="zh-CN" sz="2000" dirty="0">
                <a:latin typeface="微软雅黑" panose="020B0503020204020204" pitchFamily="34" charset="-122"/>
                <a:ea typeface="微软雅黑" panose="020B0503020204020204" pitchFamily="34" charset="-122"/>
                <a:sym typeface="+mn-ea"/>
              </a:rPr>
              <a:t>的统计，实现精准的消息推送。</a:t>
            </a:r>
          </a:p>
        </p:txBody>
      </p:sp>
      <p:sp>
        <p:nvSpPr>
          <p:cNvPr id="3" name="矩形 2"/>
          <p:cNvSpPr/>
          <p:nvPr/>
        </p:nvSpPr>
        <p:spPr>
          <a:xfrm>
            <a:off x="3275856" y="5905592"/>
            <a:ext cx="3628468" cy="400110"/>
          </a:xfrm>
          <a:prstGeom prst="rect">
            <a:avLst/>
          </a:prstGeom>
        </p:spPr>
        <p:txBody>
          <a:bodyPr wrap="square">
            <a:spAutoFit/>
          </a:bodyPr>
          <a:lstStyle/>
          <a:p>
            <a:pPr lvl="0" algn="l">
              <a:buClrTx/>
              <a:buSzTx/>
              <a:buFontTx/>
            </a:pPr>
            <a:r>
              <a:rPr lang="zh-CN" altLang="zh-CN" sz="2000" b="1" dirty="0">
                <a:latin typeface="微软雅黑" panose="020B0503020204020204" pitchFamily="34" charset="-122"/>
                <a:ea typeface="微软雅黑" panose="020B0503020204020204" pitchFamily="34" charset="-122"/>
                <a:cs typeface="微软雅黑" panose="020B0503020204020204" pitchFamily="34" charset="-122"/>
                <a:sym typeface="+mn-ea"/>
              </a:rPr>
              <a:t>进站情况、</a:t>
            </a:r>
            <a:r>
              <a:rPr lang="zh-CN" altLang="zh-CN" sz="2000" b="1" dirty="0">
                <a:latin typeface="微软雅黑" panose="020B0503020204020204" pitchFamily="34" charset="-122"/>
                <a:ea typeface="微软雅黑" panose="020B0503020204020204" pitchFamily="34" charset="-122"/>
                <a:sym typeface="+mn-ea"/>
              </a:rPr>
              <a:t>加油停留时长</a:t>
            </a:r>
            <a:r>
              <a:rPr lang="zh-CN" altLang="zh-CN" sz="2000" b="1" dirty="0">
                <a:latin typeface="微软雅黑" panose="020B0503020204020204" pitchFamily="34" charset="-122"/>
                <a:ea typeface="微软雅黑" panose="020B0503020204020204" pitchFamily="34" charset="-122"/>
                <a:cs typeface="微软雅黑" panose="020B0503020204020204" pitchFamily="34" charset="-122"/>
                <a:sym typeface="+mn-ea"/>
              </a:rPr>
              <a:t>分析</a:t>
            </a:r>
          </a:p>
        </p:txBody>
      </p:sp>
      <p:pic>
        <p:nvPicPr>
          <p:cNvPr id="4" name="图片 3"/>
          <p:cNvPicPr>
            <a:picLocks noChangeAspect="1"/>
          </p:cNvPicPr>
          <p:nvPr>
            <p:custDataLst>
              <p:tags r:id="rId1"/>
            </p:custDataLst>
          </p:nvPr>
        </p:nvPicPr>
        <p:blipFill>
          <a:blip r:embed="rId4"/>
          <a:stretch>
            <a:fillRect/>
          </a:stretch>
        </p:blipFill>
        <p:spPr>
          <a:xfrm>
            <a:off x="1284288" y="2689364"/>
            <a:ext cx="6097429" cy="3237548"/>
          </a:xfrm>
          <a:prstGeom prst="rect">
            <a:avLst/>
          </a:prstGeom>
        </p:spPr>
      </p:pic>
      <p:sp>
        <p:nvSpPr>
          <p:cNvPr id="11" name="文本框 10">
            <a:extLst>
              <a:ext uri="{FF2B5EF4-FFF2-40B4-BE49-F238E27FC236}">
                <a16:creationId xmlns:a16="http://schemas.microsoft.com/office/drawing/2014/main" id="{1994C5D7-691A-4CB4-A3DF-E7FDA8A62C48}"/>
              </a:ext>
            </a:extLst>
          </p:cNvPr>
          <p:cNvSpPr txBox="1"/>
          <p:nvPr/>
        </p:nvSpPr>
        <p:spPr>
          <a:xfrm>
            <a:off x="1314392" y="59794"/>
            <a:ext cx="4572000"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a:ln>
                  <a:noFill/>
                </a:ln>
                <a:solidFill>
                  <a:srgbClr val="FFFFFF"/>
                </a:solidFill>
                <a:effectLst/>
                <a:uLnTx/>
                <a:uFillTx/>
                <a:latin typeface="黑体" panose="02010609060101010101" pitchFamily="49" charset="-122"/>
                <a:ea typeface="黑体" panose="02010609060101010101" pitchFamily="49" charset="-122"/>
                <a:cs typeface="+mn-cs"/>
              </a:rPr>
              <a:t>1.5 </a:t>
            </a:r>
            <a:r>
              <a:rPr kumimoji="0" lang="zh-CN" altLang="en-US" sz="3200" b="0" i="0" u="none" strike="noStrike" kern="1200" cap="none" spc="0" normalizeH="0" baseline="0" noProof="0">
                <a:ln>
                  <a:noFill/>
                </a:ln>
                <a:solidFill>
                  <a:srgbClr val="FFFFFF"/>
                </a:solidFill>
                <a:effectLst/>
                <a:uLnTx/>
                <a:uFillTx/>
                <a:latin typeface="黑体" panose="02010609060101010101" pitchFamily="49" charset="-122"/>
                <a:ea typeface="黑体" panose="02010609060101010101" pitchFamily="49" charset="-122"/>
                <a:cs typeface="+mn-cs"/>
              </a:rPr>
              <a:t>人工智能的应用</a:t>
            </a:r>
            <a:endParaRPr kumimoji="0" lang="en-US" sz="3200" b="0" i="0" u="none" strike="noStrike" kern="1200" cap="none" spc="0" normalizeH="0" baseline="0" noProof="0">
              <a:ln>
                <a:noFill/>
              </a:ln>
              <a:solidFill>
                <a:srgbClr val="FFFFFF"/>
              </a:solidFill>
              <a:effectLst/>
              <a:uLnTx/>
              <a:uFillTx/>
              <a:latin typeface="黑体" panose="02010609060101010101" pitchFamily="49" charset="-122"/>
              <a:ea typeface="黑体" panose="02010609060101010101" pitchFamily="49" charset="-122"/>
              <a:cs typeface="+mn-cs"/>
            </a:endParaRPr>
          </a:p>
        </p:txBody>
      </p:sp>
      <p:sp>
        <p:nvSpPr>
          <p:cNvPr id="12" name="文本框 11">
            <a:extLst>
              <a:ext uri="{FF2B5EF4-FFF2-40B4-BE49-F238E27FC236}">
                <a16:creationId xmlns:a16="http://schemas.microsoft.com/office/drawing/2014/main" id="{3CF0AEA9-D2D6-4766-826D-80356BF68B5C}"/>
              </a:ext>
            </a:extLst>
          </p:cNvPr>
          <p:cNvSpPr txBox="1"/>
          <p:nvPr/>
        </p:nvSpPr>
        <p:spPr>
          <a:xfrm>
            <a:off x="104341" y="730693"/>
            <a:ext cx="4572000" cy="587469"/>
          </a:xfrm>
          <a:prstGeom prst="rect">
            <a:avLst/>
          </a:prstGeom>
          <a:noFill/>
        </p:spPr>
        <p:txBody>
          <a:bodyPr wrap="square">
            <a:spAutoFit/>
          </a:bodyPr>
          <a:lstStyle/>
          <a:p>
            <a:pPr marL="0" indent="0">
              <a:lnSpc>
                <a:spcPct val="160000"/>
              </a:lnSpc>
              <a:buClr>
                <a:srgbClr val="CC0000"/>
              </a:buClr>
              <a:buNone/>
            </a:pPr>
            <a:r>
              <a:rPr lang="en-US" altLang="zh-CN" sz="2400" b="1">
                <a:solidFill>
                  <a:srgbClr val="000000"/>
                </a:solidFill>
                <a:latin typeface="黑体" panose="02010609060101010101" pitchFamily="49" charset="-122"/>
                <a:ea typeface="黑体" panose="02010609060101010101" pitchFamily="49" charset="-122"/>
              </a:rPr>
              <a:t>5G</a:t>
            </a:r>
            <a:r>
              <a:rPr lang="zh-CN" altLang="en-US" sz="2400" b="1">
                <a:solidFill>
                  <a:srgbClr val="000000"/>
                </a:solidFill>
                <a:latin typeface="黑体" panose="02010609060101010101" pitchFamily="49" charset="-122"/>
                <a:ea typeface="黑体" panose="02010609060101010101" pitchFamily="49" charset="-122"/>
              </a:rPr>
              <a:t>智慧加油站</a:t>
            </a:r>
          </a:p>
        </p:txBody>
      </p:sp>
    </p:spTree>
    <p:extLst>
      <p:ext uri="{BB962C8B-B14F-4D97-AF65-F5344CB8AC3E}">
        <p14:creationId xmlns:p14="http://schemas.microsoft.com/office/powerpoint/2010/main" val="351124245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p:nvPr/>
        </p:nvSpPr>
        <p:spPr>
          <a:xfrm>
            <a:off x="545422" y="952408"/>
            <a:ext cx="7892950" cy="371196"/>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100" b="1" dirty="0">
                <a:solidFill>
                  <a:srgbClr val="FFFFFF"/>
                </a:solidFill>
                <a:latin typeface="微软雅黑" panose="020B0503020204020204" pitchFamily="34" charset="-122"/>
                <a:ea typeface="微软雅黑" panose="020B0503020204020204" pitchFamily="34" charset="-122"/>
              </a:rPr>
              <a:t>油气浓度自动监测</a:t>
            </a:r>
          </a:p>
        </p:txBody>
      </p:sp>
      <p:grpSp>
        <p:nvGrpSpPr>
          <p:cNvPr id="6" name="组合 5"/>
          <p:cNvGrpSpPr/>
          <p:nvPr/>
        </p:nvGrpSpPr>
        <p:grpSpPr>
          <a:xfrm>
            <a:off x="179512" y="944724"/>
            <a:ext cx="261447" cy="352690"/>
            <a:chOff x="239349" y="116632"/>
            <a:chExt cx="348596" cy="470253"/>
          </a:xfrm>
          <a:solidFill>
            <a:schemeClr val="bg1"/>
          </a:solidFill>
        </p:grpSpPr>
        <p:sp>
          <p:nvSpPr>
            <p:cNvPr id="7" name="Freeform 6"/>
            <p:cNvSpPr/>
            <p:nvPr/>
          </p:nvSpPr>
          <p:spPr bwMode="auto">
            <a:xfrm>
              <a:off x="378633" y="255262"/>
              <a:ext cx="209312" cy="214117"/>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grpFill/>
            <a:ln>
              <a:noFill/>
            </a:ln>
          </p:spPr>
          <p:txBody>
            <a:bodyPr vert="horz" wrap="square" lIns="68562" tIns="34281" rIns="68562" bIns="34281" numCol="1" anchor="t" anchorCtr="0" compatLnSpc="1"/>
            <a:lstStyle/>
            <a:p>
              <a:endParaRPr lang="zh-CN" altLang="en-US" sz="2400">
                <a:solidFill>
                  <a:prstClr val="black"/>
                </a:solidFill>
                <a:latin typeface="微软雅黑" panose="020B0503020204020204" pitchFamily="34" charset="-122"/>
                <a:ea typeface="微软雅黑" panose="020B0503020204020204" pitchFamily="34" charset="-122"/>
              </a:endParaRPr>
            </a:p>
          </p:txBody>
        </p:sp>
        <p:sp>
          <p:nvSpPr>
            <p:cNvPr id="8" name="Freeform 7"/>
            <p:cNvSpPr/>
            <p:nvPr/>
          </p:nvSpPr>
          <p:spPr bwMode="auto">
            <a:xfrm>
              <a:off x="239349" y="116632"/>
              <a:ext cx="207736" cy="212544"/>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grpFill/>
            <a:ln>
              <a:noFill/>
            </a:ln>
          </p:spPr>
          <p:txBody>
            <a:bodyPr vert="horz" wrap="square" lIns="68562" tIns="34281" rIns="68562" bIns="34281" numCol="1" anchor="t" anchorCtr="0" compatLnSpc="1"/>
            <a:lstStyle/>
            <a:p>
              <a:endParaRPr lang="zh-CN" altLang="en-US" sz="2400">
                <a:solidFill>
                  <a:prstClr val="black"/>
                </a:solidFill>
                <a:latin typeface="微软雅黑" panose="020B0503020204020204" pitchFamily="34" charset="-122"/>
                <a:ea typeface="微软雅黑" panose="020B0503020204020204" pitchFamily="34" charset="-122"/>
              </a:endParaRPr>
            </a:p>
          </p:txBody>
        </p:sp>
        <p:sp>
          <p:nvSpPr>
            <p:cNvPr id="9" name="Freeform 7"/>
            <p:cNvSpPr/>
            <p:nvPr/>
          </p:nvSpPr>
          <p:spPr bwMode="auto">
            <a:xfrm>
              <a:off x="239349" y="374341"/>
              <a:ext cx="207736" cy="212544"/>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grpFill/>
            <a:ln>
              <a:noFill/>
            </a:ln>
          </p:spPr>
          <p:txBody>
            <a:bodyPr vert="horz" wrap="square" lIns="68562" tIns="34281" rIns="68562" bIns="34281" numCol="1" anchor="t" anchorCtr="0" compatLnSpc="1"/>
            <a:lstStyle/>
            <a:p>
              <a:endParaRPr lang="zh-CN" altLang="en-US" sz="2400">
                <a:solidFill>
                  <a:prstClr val="black"/>
                </a:solidFill>
                <a:latin typeface="微软雅黑" panose="020B0503020204020204" pitchFamily="34" charset="-122"/>
                <a:ea typeface="微软雅黑" panose="020B0503020204020204" pitchFamily="34" charset="-122"/>
              </a:endParaRPr>
            </a:p>
          </p:txBody>
        </p:sp>
      </p:grpSp>
      <p:grpSp>
        <p:nvGrpSpPr>
          <p:cNvPr id="27" name="组合 26"/>
          <p:cNvGrpSpPr/>
          <p:nvPr/>
        </p:nvGrpSpPr>
        <p:grpSpPr>
          <a:xfrm>
            <a:off x="741606" y="2852936"/>
            <a:ext cx="7660788" cy="3415831"/>
            <a:chOff x="1006820" y="2245259"/>
            <a:chExt cx="9902606" cy="4306036"/>
          </a:xfrm>
        </p:grpSpPr>
        <p:pic>
          <p:nvPicPr>
            <p:cNvPr id="11" name="图片 10"/>
            <p:cNvPicPr/>
            <p:nvPr/>
          </p:nvPicPr>
          <p:blipFill>
            <a:blip r:embed="rId3" cstate="email"/>
            <a:stretch>
              <a:fillRect/>
            </a:stretch>
          </p:blipFill>
          <p:spPr>
            <a:xfrm>
              <a:off x="7465875" y="4635374"/>
              <a:ext cx="3443551" cy="1915921"/>
            </a:xfrm>
            <a:prstGeom prst="rect">
              <a:avLst/>
            </a:prstGeom>
          </p:spPr>
        </p:pic>
        <p:pic>
          <p:nvPicPr>
            <p:cNvPr id="12" name="图片 11" descr="图片包含 室内, 墙壁, 物体, 餐桌&#10;&#10;描述已自动生成"/>
            <p:cNvPicPr/>
            <p:nvPr/>
          </p:nvPicPr>
          <p:blipFill>
            <a:blip r:embed="rId4" cstate="email"/>
            <a:stretch>
              <a:fillRect/>
            </a:stretch>
          </p:blipFill>
          <p:spPr>
            <a:xfrm>
              <a:off x="7465875" y="2245259"/>
              <a:ext cx="3443551" cy="2390115"/>
            </a:xfrm>
            <a:prstGeom prst="rect">
              <a:avLst/>
            </a:prstGeom>
          </p:spPr>
        </p:pic>
        <p:sp>
          <p:nvSpPr>
            <p:cNvPr id="14" name="矩形 13"/>
            <p:cNvSpPr/>
            <p:nvPr/>
          </p:nvSpPr>
          <p:spPr>
            <a:xfrm>
              <a:off x="7378579" y="2260727"/>
              <a:ext cx="1688632" cy="290989"/>
            </a:xfrm>
            <a:prstGeom prst="rect">
              <a:avLst/>
            </a:prstGeom>
          </p:spPr>
          <p:txBody>
            <a:bodyPr wrap="square">
              <a:spAutoFit/>
            </a:bodyPr>
            <a:lstStyle/>
            <a:p>
              <a:pPr lvl="0" algn="ctr">
                <a:buClrTx/>
                <a:buSzTx/>
                <a:buFontTx/>
              </a:pPr>
              <a:r>
                <a:rPr lang="zh-CN" altLang="en-US" sz="900" b="1" dirty="0">
                  <a:solidFill>
                    <a:srgbClr val="FFFF00"/>
                  </a:solidFill>
                  <a:latin typeface="微软雅黑" panose="020B0503020204020204" pitchFamily="34" charset="-122"/>
                  <a:ea typeface="微软雅黑" panose="020B0503020204020204" pitchFamily="34" charset="-122"/>
                  <a:cs typeface="微软雅黑" panose="020B0503020204020204" pitchFamily="34" charset="-122"/>
                  <a:sym typeface="+mn-ea"/>
                </a:rPr>
                <a:t>加油机油气浓度监测</a:t>
              </a:r>
              <a:endParaRPr lang="zh-CN" altLang="zh-CN" sz="900" b="1" dirty="0">
                <a:solidFill>
                  <a:srgbClr val="FFFF0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15" name="矩形 14"/>
            <p:cNvSpPr/>
            <p:nvPr/>
          </p:nvSpPr>
          <p:spPr>
            <a:xfrm>
              <a:off x="7378579" y="4630959"/>
              <a:ext cx="1688632" cy="290989"/>
            </a:xfrm>
            <a:prstGeom prst="rect">
              <a:avLst/>
            </a:prstGeom>
            <a:solidFill>
              <a:schemeClr val="bg2">
                <a:lumMod val="90000"/>
              </a:schemeClr>
            </a:solidFill>
          </p:spPr>
          <p:txBody>
            <a:bodyPr wrap="square">
              <a:spAutoFit/>
            </a:bodyPr>
            <a:lstStyle/>
            <a:p>
              <a:pPr lvl="0" algn="ctr">
                <a:buClrTx/>
                <a:buSzTx/>
                <a:buFontTx/>
              </a:pPr>
              <a:r>
                <a:rPr lang="zh-CN" altLang="en-US" sz="900" b="1" dirty="0">
                  <a:solidFill>
                    <a:srgbClr val="FFFF00"/>
                  </a:solidFill>
                  <a:latin typeface="微软雅黑" panose="020B0503020204020204" pitchFamily="34" charset="-122"/>
                  <a:ea typeface="微软雅黑" panose="020B0503020204020204" pitchFamily="34" charset="-122"/>
                  <a:cs typeface="微软雅黑" panose="020B0503020204020204" pitchFamily="34" charset="-122"/>
                  <a:sym typeface="+mn-ea"/>
                </a:rPr>
                <a:t>卸油口油气浓度监测</a:t>
              </a:r>
              <a:endParaRPr lang="zh-CN" altLang="zh-CN" sz="900" b="1" dirty="0">
                <a:solidFill>
                  <a:srgbClr val="FFFF0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pic>
          <p:nvPicPr>
            <p:cNvPr id="3" name="图片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06820" y="2245259"/>
              <a:ext cx="6459055" cy="4306036"/>
            </a:xfrm>
            <a:prstGeom prst="rect">
              <a:avLst/>
            </a:prstGeom>
          </p:spPr>
        </p:pic>
        <p:sp>
          <p:nvSpPr>
            <p:cNvPr id="4" name="矩形 3"/>
            <p:cNvSpPr/>
            <p:nvPr/>
          </p:nvSpPr>
          <p:spPr>
            <a:xfrm>
              <a:off x="3078178" y="5593334"/>
              <a:ext cx="316872" cy="651850"/>
            </a:xfrm>
            <a:prstGeom prst="rect">
              <a:avLst/>
            </a:prstGeom>
            <a:noFill/>
            <a:ln w="25400" cap="flat" cmpd="sng" algn="ctr">
              <a:solidFill>
                <a:srgbClr val="FF0000"/>
              </a:solidFill>
              <a:prstDash val="solid"/>
              <a:tailEnd type="triangle"/>
            </a:ln>
          </p:spPr>
          <p:txBody>
            <a:bodyPr rtlCol="0" anchor="ctr"/>
            <a:lstStyle/>
            <a:p>
              <a:pPr algn="ctr"/>
              <a:endParaRPr lang="zh-CN" altLang="en-US" sz="1350">
                <a:latin typeface="微软雅黑" panose="020B0503020204020204" pitchFamily="34" charset="-122"/>
                <a:ea typeface="微软雅黑" panose="020B0503020204020204" pitchFamily="34" charset="-122"/>
              </a:endParaRPr>
            </a:p>
          </p:txBody>
        </p:sp>
        <p:sp>
          <p:nvSpPr>
            <p:cNvPr id="16" name="矩形 15"/>
            <p:cNvSpPr/>
            <p:nvPr/>
          </p:nvSpPr>
          <p:spPr>
            <a:xfrm>
              <a:off x="5033438" y="5525240"/>
              <a:ext cx="316872" cy="651850"/>
            </a:xfrm>
            <a:prstGeom prst="rect">
              <a:avLst/>
            </a:prstGeom>
            <a:noFill/>
            <a:ln w="25400" cap="flat" cmpd="sng" algn="ctr">
              <a:solidFill>
                <a:srgbClr val="FF0000"/>
              </a:solidFill>
              <a:prstDash val="solid"/>
              <a:tailEnd type="triangle"/>
            </a:ln>
          </p:spPr>
          <p:txBody>
            <a:bodyPr rtlCol="0" anchor="ctr"/>
            <a:lstStyle/>
            <a:p>
              <a:pPr algn="ctr"/>
              <a:endParaRPr lang="zh-CN" altLang="en-US" sz="1350">
                <a:latin typeface="微软雅黑" panose="020B0503020204020204" pitchFamily="34" charset="-122"/>
                <a:ea typeface="微软雅黑" panose="020B0503020204020204" pitchFamily="34" charset="-122"/>
              </a:endParaRPr>
            </a:p>
          </p:txBody>
        </p:sp>
        <p:sp>
          <p:nvSpPr>
            <p:cNvPr id="17" name="矩形 16"/>
            <p:cNvSpPr/>
            <p:nvPr/>
          </p:nvSpPr>
          <p:spPr>
            <a:xfrm>
              <a:off x="6249656" y="5525240"/>
              <a:ext cx="316872" cy="651850"/>
            </a:xfrm>
            <a:prstGeom prst="rect">
              <a:avLst/>
            </a:prstGeom>
            <a:noFill/>
            <a:ln w="25400" cap="flat" cmpd="sng" algn="ctr">
              <a:solidFill>
                <a:srgbClr val="FF0000"/>
              </a:solidFill>
              <a:prstDash val="solid"/>
              <a:tailEnd type="triangle"/>
            </a:ln>
          </p:spPr>
          <p:txBody>
            <a:bodyPr rtlCol="0" anchor="ctr"/>
            <a:lstStyle/>
            <a:p>
              <a:pPr algn="ctr"/>
              <a:endParaRPr lang="zh-CN" altLang="en-US" sz="1350">
                <a:latin typeface="微软雅黑" panose="020B0503020204020204" pitchFamily="34" charset="-122"/>
                <a:ea typeface="微软雅黑" panose="020B0503020204020204" pitchFamily="34" charset="-122"/>
              </a:endParaRPr>
            </a:p>
          </p:txBody>
        </p:sp>
        <p:sp>
          <p:nvSpPr>
            <p:cNvPr id="24" name="矩形 23"/>
            <p:cNvSpPr/>
            <p:nvPr/>
          </p:nvSpPr>
          <p:spPr>
            <a:xfrm>
              <a:off x="1820468" y="5778230"/>
              <a:ext cx="455804" cy="389062"/>
            </a:xfrm>
            <a:prstGeom prst="rect">
              <a:avLst/>
            </a:prstGeom>
            <a:noFill/>
            <a:ln w="25400" cap="flat" cmpd="sng" algn="ctr">
              <a:solidFill>
                <a:srgbClr val="FF0000"/>
              </a:solidFill>
              <a:prstDash val="solid"/>
              <a:tailEnd type="triangle"/>
            </a:ln>
          </p:spPr>
          <p:txBody>
            <a:bodyPr rtlCol="0" anchor="ctr"/>
            <a:lstStyle/>
            <a:p>
              <a:pPr algn="ctr"/>
              <a:endParaRPr lang="zh-CN" altLang="en-US" sz="1350">
                <a:latin typeface="微软雅黑" panose="020B0503020204020204" pitchFamily="34" charset="-122"/>
                <a:ea typeface="微软雅黑" panose="020B0503020204020204" pitchFamily="34" charset="-122"/>
              </a:endParaRPr>
            </a:p>
          </p:txBody>
        </p:sp>
        <p:sp>
          <p:nvSpPr>
            <p:cNvPr id="25" name="矩形 24"/>
            <p:cNvSpPr/>
            <p:nvPr/>
          </p:nvSpPr>
          <p:spPr>
            <a:xfrm>
              <a:off x="4135960" y="5593334"/>
              <a:ext cx="316872" cy="651850"/>
            </a:xfrm>
            <a:prstGeom prst="rect">
              <a:avLst/>
            </a:prstGeom>
            <a:noFill/>
            <a:ln w="25400" cap="flat" cmpd="sng" algn="ctr">
              <a:solidFill>
                <a:srgbClr val="FF0000"/>
              </a:solidFill>
              <a:prstDash val="solid"/>
              <a:tailEnd type="triangle"/>
            </a:ln>
          </p:spPr>
          <p:txBody>
            <a:bodyPr rtlCol="0" anchor="ctr"/>
            <a:lstStyle/>
            <a:p>
              <a:pPr algn="ctr"/>
              <a:endParaRPr lang="zh-CN" altLang="en-US" sz="1350">
                <a:latin typeface="微软雅黑" panose="020B0503020204020204" pitchFamily="34" charset="-122"/>
                <a:ea typeface="微软雅黑" panose="020B0503020204020204" pitchFamily="34" charset="-122"/>
              </a:endParaRPr>
            </a:p>
          </p:txBody>
        </p:sp>
        <p:sp>
          <p:nvSpPr>
            <p:cNvPr id="26" name="矩形 25"/>
            <p:cNvSpPr/>
            <p:nvPr/>
          </p:nvSpPr>
          <p:spPr>
            <a:xfrm>
              <a:off x="2522718" y="5515442"/>
              <a:ext cx="316872" cy="651850"/>
            </a:xfrm>
            <a:prstGeom prst="rect">
              <a:avLst/>
            </a:prstGeom>
            <a:noFill/>
            <a:ln w="25400" cap="flat" cmpd="sng" algn="ctr">
              <a:solidFill>
                <a:srgbClr val="FF0000"/>
              </a:solidFill>
              <a:prstDash val="solid"/>
              <a:tailEnd type="triangle"/>
            </a:ln>
          </p:spPr>
          <p:txBody>
            <a:bodyPr rtlCol="0" anchor="ctr"/>
            <a:lstStyle/>
            <a:p>
              <a:pPr algn="ctr"/>
              <a:endParaRPr lang="zh-CN" altLang="en-US" sz="1350">
                <a:latin typeface="微软雅黑" panose="020B0503020204020204" pitchFamily="34" charset="-122"/>
                <a:ea typeface="微软雅黑" panose="020B0503020204020204" pitchFamily="34" charset="-122"/>
              </a:endParaRPr>
            </a:p>
          </p:txBody>
        </p:sp>
      </p:grpSp>
      <p:sp>
        <p:nvSpPr>
          <p:cNvPr id="10" name="文本框 9"/>
          <p:cNvSpPr txBox="1"/>
          <p:nvPr/>
        </p:nvSpPr>
        <p:spPr>
          <a:xfrm>
            <a:off x="215847" y="1429342"/>
            <a:ext cx="8712308" cy="1422954"/>
          </a:xfrm>
          <a:prstGeom prst="rect">
            <a:avLst/>
          </a:prstGeom>
          <a:noFill/>
        </p:spPr>
        <p:txBody>
          <a:bodyPr wrap="square" rtlCol="0">
            <a:spAutoFit/>
          </a:bodyPr>
          <a:lstStyle/>
          <a:p>
            <a:pPr>
              <a:lnSpc>
                <a:spcPct val="150000"/>
              </a:lnSpc>
            </a:pPr>
            <a:r>
              <a:rPr lang="zh-CN" altLang="en-US" sz="2000" dirty="0">
                <a:latin typeface="微软雅黑" panose="020B0503020204020204" pitchFamily="34" charset="-122"/>
                <a:ea typeface="微软雅黑" panose="020B0503020204020204" pitchFamily="34" charset="-122"/>
              </a:rPr>
              <a:t>       通过在</a:t>
            </a:r>
            <a:r>
              <a:rPr lang="zh-CN" altLang="en-US" sz="2000" b="1" dirty="0">
                <a:latin typeface="微软雅黑" panose="020B0503020204020204" pitchFamily="34" charset="-122"/>
                <a:ea typeface="微软雅黑" panose="020B0503020204020204" pitchFamily="34" charset="-122"/>
              </a:rPr>
              <a:t>加油机、卸油口</a:t>
            </a:r>
            <a:r>
              <a:rPr lang="zh-CN" altLang="en-US" sz="2000" dirty="0">
                <a:latin typeface="微软雅黑" panose="020B0503020204020204" pitchFamily="34" charset="-122"/>
                <a:ea typeface="微软雅黑" panose="020B0503020204020204" pitchFamily="34" charset="-122"/>
              </a:rPr>
              <a:t>等位置</a:t>
            </a:r>
            <a:r>
              <a:rPr lang="zh-CN" altLang="en-US" sz="2000" b="1" dirty="0">
                <a:latin typeface="微软雅黑" panose="020B0503020204020204" pitchFamily="34" charset="-122"/>
                <a:ea typeface="微软雅黑" panose="020B0503020204020204" pitchFamily="34" charset="-122"/>
              </a:rPr>
              <a:t>安装</a:t>
            </a:r>
            <a:r>
              <a:rPr lang="zh-CN" altLang="zh-CN" sz="2000" b="1" dirty="0">
                <a:latin typeface="微软雅黑" panose="020B0503020204020204" pitchFamily="34" charset="-122"/>
                <a:ea typeface="微软雅黑" panose="020B0503020204020204" pitchFamily="34" charset="-122"/>
              </a:rPr>
              <a:t>油气浓度</a:t>
            </a:r>
            <a:r>
              <a:rPr lang="zh-CN" altLang="en-US" sz="2000" b="1" dirty="0">
                <a:latin typeface="微软雅黑" panose="020B0503020204020204" pitchFamily="34" charset="-122"/>
                <a:ea typeface="微软雅黑" panose="020B0503020204020204" pitchFamily="34" charset="-122"/>
              </a:rPr>
              <a:t>探测器</a:t>
            </a:r>
            <a:r>
              <a:rPr lang="zh-CN" altLang="en-US" sz="2000" dirty="0">
                <a:latin typeface="微软雅黑" panose="020B0503020204020204" pitchFamily="34" charset="-122"/>
                <a:ea typeface="微软雅黑" panose="020B0503020204020204" pitchFamily="34" charset="-122"/>
              </a:rPr>
              <a:t>，可实现在线</a:t>
            </a:r>
            <a:r>
              <a:rPr lang="zh-CN" altLang="en-US" sz="2000" b="1" dirty="0">
                <a:latin typeface="微软雅黑" panose="020B0503020204020204" pitchFamily="34" charset="-122"/>
                <a:ea typeface="微软雅黑" panose="020B0503020204020204" pitchFamily="34" charset="-122"/>
              </a:rPr>
              <a:t>监测</a:t>
            </a:r>
            <a:r>
              <a:rPr lang="zh-CN" altLang="en-US" sz="2000" dirty="0">
                <a:latin typeface="微软雅黑" panose="020B0503020204020204" pitchFamily="34" charset="-122"/>
                <a:ea typeface="微软雅黑" panose="020B0503020204020204" pitchFamily="34" charset="-122"/>
              </a:rPr>
              <a:t>现场</a:t>
            </a:r>
            <a:r>
              <a:rPr lang="zh-CN" altLang="en-US" sz="2000" b="1" dirty="0">
                <a:latin typeface="微软雅黑" panose="020B0503020204020204" pitchFamily="34" charset="-122"/>
                <a:ea typeface="微软雅黑" panose="020B0503020204020204" pitchFamily="34" charset="-122"/>
              </a:rPr>
              <a:t>油气浓度</a:t>
            </a:r>
            <a:r>
              <a:rPr lang="zh-CN" altLang="en-US" sz="2000" dirty="0">
                <a:latin typeface="微软雅黑" panose="020B0503020204020204" pitchFamily="34" charset="-122"/>
                <a:ea typeface="微软雅黑" panose="020B0503020204020204" pitchFamily="34" charset="-122"/>
              </a:rPr>
              <a:t>。根据油气超标的高低进行分级，并根据优先级进行显示，出现告警可进行派单处理，加油站人员处理完成自动生成事件处理报告</a:t>
            </a:r>
            <a:endParaRPr lang="zh-CN" altLang="zh-CN" sz="2000" dirty="0">
              <a:latin typeface="微软雅黑" panose="020B0503020204020204" pitchFamily="34" charset="-122"/>
              <a:ea typeface="微软雅黑" panose="020B0503020204020204" pitchFamily="34" charset="-122"/>
            </a:endParaRPr>
          </a:p>
        </p:txBody>
      </p:sp>
      <p:sp>
        <p:nvSpPr>
          <p:cNvPr id="21" name="文本框 20">
            <a:extLst>
              <a:ext uri="{FF2B5EF4-FFF2-40B4-BE49-F238E27FC236}">
                <a16:creationId xmlns:a16="http://schemas.microsoft.com/office/drawing/2014/main" id="{C5160C09-5279-4AFE-910C-523D878BC82C}"/>
              </a:ext>
            </a:extLst>
          </p:cNvPr>
          <p:cNvSpPr txBox="1"/>
          <p:nvPr/>
        </p:nvSpPr>
        <p:spPr>
          <a:xfrm>
            <a:off x="1565038" y="39147"/>
            <a:ext cx="4572000"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a:ln>
                  <a:noFill/>
                </a:ln>
                <a:solidFill>
                  <a:srgbClr val="FFFFFF"/>
                </a:solidFill>
                <a:effectLst/>
                <a:uLnTx/>
                <a:uFillTx/>
                <a:latin typeface="黑体" panose="02010609060101010101" pitchFamily="49" charset="-122"/>
                <a:ea typeface="黑体" panose="02010609060101010101" pitchFamily="49" charset="-122"/>
                <a:cs typeface="+mn-cs"/>
              </a:rPr>
              <a:t>1.5 </a:t>
            </a:r>
            <a:r>
              <a:rPr kumimoji="0" lang="zh-CN" altLang="en-US" sz="3200" b="0" i="0" u="none" strike="noStrike" kern="1200" cap="none" spc="0" normalizeH="0" baseline="0" noProof="0">
                <a:ln>
                  <a:noFill/>
                </a:ln>
                <a:solidFill>
                  <a:srgbClr val="FFFFFF"/>
                </a:solidFill>
                <a:effectLst/>
                <a:uLnTx/>
                <a:uFillTx/>
                <a:latin typeface="黑体" panose="02010609060101010101" pitchFamily="49" charset="-122"/>
                <a:ea typeface="黑体" panose="02010609060101010101" pitchFamily="49" charset="-122"/>
                <a:cs typeface="+mn-cs"/>
              </a:rPr>
              <a:t>人工智能的应用</a:t>
            </a:r>
            <a:endParaRPr kumimoji="0" lang="en-US" sz="3200" b="0" i="0" u="none" strike="noStrike" kern="1200" cap="none" spc="0" normalizeH="0" baseline="0" noProof="0">
              <a:ln>
                <a:noFill/>
              </a:ln>
              <a:solidFill>
                <a:srgbClr val="FFFFFF"/>
              </a:solidFill>
              <a:effectLst/>
              <a:uLnTx/>
              <a:uFillTx/>
              <a:latin typeface="黑体" panose="02010609060101010101" pitchFamily="49" charset="-122"/>
              <a:ea typeface="黑体" panose="02010609060101010101" pitchFamily="49" charset="-122"/>
              <a:cs typeface="+mn-cs"/>
            </a:endParaRPr>
          </a:p>
        </p:txBody>
      </p:sp>
      <p:sp>
        <p:nvSpPr>
          <p:cNvPr id="22" name="文本框 21">
            <a:extLst>
              <a:ext uri="{FF2B5EF4-FFF2-40B4-BE49-F238E27FC236}">
                <a16:creationId xmlns:a16="http://schemas.microsoft.com/office/drawing/2014/main" id="{C5A666FF-B3F1-48B6-9EF0-EE43FDA30C96}"/>
              </a:ext>
            </a:extLst>
          </p:cNvPr>
          <p:cNvSpPr txBox="1"/>
          <p:nvPr/>
        </p:nvSpPr>
        <p:spPr>
          <a:xfrm>
            <a:off x="168587" y="772176"/>
            <a:ext cx="4572000" cy="587469"/>
          </a:xfrm>
          <a:prstGeom prst="rect">
            <a:avLst/>
          </a:prstGeom>
          <a:noFill/>
        </p:spPr>
        <p:txBody>
          <a:bodyPr wrap="square">
            <a:spAutoFit/>
          </a:bodyPr>
          <a:lstStyle/>
          <a:p>
            <a:pPr marL="0" indent="0">
              <a:lnSpc>
                <a:spcPct val="160000"/>
              </a:lnSpc>
              <a:buClr>
                <a:srgbClr val="CC0000"/>
              </a:buClr>
              <a:buNone/>
            </a:pPr>
            <a:r>
              <a:rPr lang="en-US" altLang="zh-CN" sz="2400" b="1">
                <a:solidFill>
                  <a:srgbClr val="000000"/>
                </a:solidFill>
                <a:latin typeface="黑体" panose="02010609060101010101" pitchFamily="49" charset="-122"/>
                <a:ea typeface="黑体" panose="02010609060101010101" pitchFamily="49" charset="-122"/>
              </a:rPr>
              <a:t>5G</a:t>
            </a:r>
            <a:r>
              <a:rPr lang="zh-CN" altLang="en-US" sz="2400" b="1">
                <a:solidFill>
                  <a:srgbClr val="000000"/>
                </a:solidFill>
                <a:latin typeface="黑体" panose="02010609060101010101" pitchFamily="49" charset="-122"/>
                <a:ea typeface="黑体" panose="02010609060101010101" pitchFamily="49" charset="-122"/>
              </a:rPr>
              <a:t>智慧加油站</a:t>
            </a:r>
          </a:p>
        </p:txBody>
      </p:sp>
      <p:sp>
        <p:nvSpPr>
          <p:cNvPr id="23" name="文本框 22">
            <a:extLst>
              <a:ext uri="{FF2B5EF4-FFF2-40B4-BE49-F238E27FC236}">
                <a16:creationId xmlns:a16="http://schemas.microsoft.com/office/drawing/2014/main" id="{A0B5D7F2-87DC-4EAA-BDFB-BAA6A90098EC}"/>
              </a:ext>
            </a:extLst>
          </p:cNvPr>
          <p:cNvSpPr txBox="1"/>
          <p:nvPr/>
        </p:nvSpPr>
        <p:spPr>
          <a:xfrm>
            <a:off x="8337988" y="1068755"/>
            <a:ext cx="527709" cy="461665"/>
          </a:xfrm>
          <a:prstGeom prst="rect">
            <a:avLst/>
          </a:prstGeom>
          <a:noFill/>
        </p:spPr>
        <p:txBody>
          <a:bodyPr wrap="none" rtlCol="0">
            <a:spAutoFit/>
          </a:bodyPr>
          <a:lstStyle/>
          <a:p>
            <a:r>
              <a:rPr lang="en-US" sz="2400"/>
              <a:t>55</a:t>
            </a:r>
          </a:p>
        </p:txBody>
      </p:sp>
    </p:spTree>
    <p:extLst>
      <p:ext uri="{BB962C8B-B14F-4D97-AF65-F5344CB8AC3E}">
        <p14:creationId xmlns:p14="http://schemas.microsoft.com/office/powerpoint/2010/main" val="282608374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p:nvPr/>
        </p:nvSpPr>
        <p:spPr>
          <a:xfrm>
            <a:off x="545422" y="952408"/>
            <a:ext cx="7892950" cy="371196"/>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100" b="1" dirty="0">
                <a:solidFill>
                  <a:srgbClr val="FFFFFF"/>
                </a:solidFill>
                <a:latin typeface="微软雅黑" panose="020B0503020204020204" pitchFamily="34" charset="-122"/>
                <a:ea typeface="微软雅黑" panose="020B0503020204020204" pitchFamily="34" charset="-122"/>
              </a:rPr>
              <a:t>业务咨询机器人</a:t>
            </a:r>
          </a:p>
        </p:txBody>
      </p:sp>
      <p:grpSp>
        <p:nvGrpSpPr>
          <p:cNvPr id="6" name="组合 5"/>
          <p:cNvGrpSpPr/>
          <p:nvPr/>
        </p:nvGrpSpPr>
        <p:grpSpPr>
          <a:xfrm>
            <a:off x="179512" y="944724"/>
            <a:ext cx="261447" cy="352690"/>
            <a:chOff x="239349" y="116632"/>
            <a:chExt cx="348596" cy="470253"/>
          </a:xfrm>
          <a:solidFill>
            <a:schemeClr val="bg1"/>
          </a:solidFill>
        </p:grpSpPr>
        <p:sp>
          <p:nvSpPr>
            <p:cNvPr id="7" name="Freeform 6"/>
            <p:cNvSpPr/>
            <p:nvPr/>
          </p:nvSpPr>
          <p:spPr bwMode="auto">
            <a:xfrm>
              <a:off x="378633" y="255262"/>
              <a:ext cx="209312" cy="214117"/>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grpFill/>
            <a:ln>
              <a:noFill/>
            </a:ln>
          </p:spPr>
          <p:txBody>
            <a:bodyPr vert="horz" wrap="square" lIns="68562" tIns="34281" rIns="68562" bIns="34281" numCol="1" anchor="t" anchorCtr="0" compatLnSpc="1"/>
            <a:lstStyle/>
            <a:p>
              <a:endParaRPr lang="zh-CN" altLang="en-US" sz="2400">
                <a:solidFill>
                  <a:prstClr val="black"/>
                </a:solidFill>
                <a:latin typeface="微软雅黑" panose="020B0503020204020204" pitchFamily="34" charset="-122"/>
                <a:ea typeface="微软雅黑" panose="020B0503020204020204" pitchFamily="34" charset="-122"/>
              </a:endParaRPr>
            </a:p>
          </p:txBody>
        </p:sp>
        <p:sp>
          <p:nvSpPr>
            <p:cNvPr id="8" name="Freeform 7"/>
            <p:cNvSpPr/>
            <p:nvPr/>
          </p:nvSpPr>
          <p:spPr bwMode="auto">
            <a:xfrm>
              <a:off x="239349" y="116632"/>
              <a:ext cx="207736" cy="212544"/>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grpFill/>
            <a:ln>
              <a:noFill/>
            </a:ln>
          </p:spPr>
          <p:txBody>
            <a:bodyPr vert="horz" wrap="square" lIns="68562" tIns="34281" rIns="68562" bIns="34281" numCol="1" anchor="t" anchorCtr="0" compatLnSpc="1"/>
            <a:lstStyle/>
            <a:p>
              <a:endParaRPr lang="zh-CN" altLang="en-US" sz="2400">
                <a:solidFill>
                  <a:prstClr val="black"/>
                </a:solidFill>
                <a:latin typeface="微软雅黑" panose="020B0503020204020204" pitchFamily="34" charset="-122"/>
                <a:ea typeface="微软雅黑" panose="020B0503020204020204" pitchFamily="34" charset="-122"/>
              </a:endParaRPr>
            </a:p>
          </p:txBody>
        </p:sp>
        <p:sp>
          <p:nvSpPr>
            <p:cNvPr id="9" name="Freeform 7"/>
            <p:cNvSpPr/>
            <p:nvPr/>
          </p:nvSpPr>
          <p:spPr bwMode="auto">
            <a:xfrm>
              <a:off x="239349" y="374341"/>
              <a:ext cx="207736" cy="212544"/>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grpFill/>
            <a:ln>
              <a:noFill/>
            </a:ln>
          </p:spPr>
          <p:txBody>
            <a:bodyPr vert="horz" wrap="square" lIns="68562" tIns="34281" rIns="68562" bIns="34281" numCol="1" anchor="t" anchorCtr="0" compatLnSpc="1"/>
            <a:lstStyle/>
            <a:p>
              <a:endParaRPr lang="zh-CN" altLang="en-US" sz="2400">
                <a:solidFill>
                  <a:prstClr val="black"/>
                </a:solidFill>
                <a:latin typeface="微软雅黑" panose="020B0503020204020204" pitchFamily="34" charset="-122"/>
                <a:ea typeface="微软雅黑" panose="020B0503020204020204" pitchFamily="34" charset="-122"/>
              </a:endParaRPr>
            </a:p>
          </p:txBody>
        </p:sp>
      </p:grpSp>
      <p:grpSp>
        <p:nvGrpSpPr>
          <p:cNvPr id="3" name="组合 2"/>
          <p:cNvGrpSpPr/>
          <p:nvPr/>
        </p:nvGrpSpPr>
        <p:grpSpPr>
          <a:xfrm>
            <a:off x="744669" y="3092420"/>
            <a:ext cx="1377934" cy="3295052"/>
            <a:chOff x="335776" y="2018923"/>
            <a:chExt cx="1837245" cy="4393403"/>
          </a:xfrm>
        </p:grpSpPr>
        <p:pic>
          <p:nvPicPr>
            <p:cNvPr id="21" name="图片 20"/>
            <p:cNvPicPr>
              <a:picLocks noChangeAspect="1"/>
            </p:cNvPicPr>
            <p:nvPr/>
          </p:nvPicPr>
          <p:blipFill rotWithShape="1">
            <a:blip r:embed="rId3" cstate="print">
              <a:clrChange>
                <a:clrFrom>
                  <a:srgbClr val="000000"/>
                </a:clrFrom>
                <a:clrTo>
                  <a:srgbClr val="000000">
                    <a:alpha val="0"/>
                  </a:srgbClr>
                </a:clrTo>
              </a:clrChange>
            </a:blip>
            <a:srcRect t="9709"/>
            <a:stretch/>
          </p:blipFill>
          <p:spPr>
            <a:xfrm>
              <a:off x="335776" y="2018923"/>
              <a:ext cx="1837245" cy="4393403"/>
            </a:xfrm>
            <a:prstGeom prst="rect">
              <a:avLst/>
            </a:prstGeom>
          </p:spPr>
        </p:pic>
        <p:pic>
          <p:nvPicPr>
            <p:cNvPr id="23" name="图片 22"/>
            <p:cNvPicPr>
              <a:picLocks noChangeAspect="1"/>
            </p:cNvPicPr>
            <p:nvPr/>
          </p:nvPicPr>
          <p:blipFill>
            <a:blip r:embed="rId4" cstate="print">
              <a:clrChange>
                <a:clrFrom>
                  <a:srgbClr val="000000"/>
                </a:clrFrom>
                <a:clrTo>
                  <a:srgbClr val="000000">
                    <a:alpha val="0"/>
                  </a:srgbClr>
                </a:clrTo>
              </a:clrChange>
            </a:blip>
            <a:stretch>
              <a:fillRect/>
            </a:stretch>
          </p:blipFill>
          <p:spPr>
            <a:xfrm>
              <a:off x="928353" y="2986651"/>
              <a:ext cx="1212556" cy="2001589"/>
            </a:xfrm>
            <a:prstGeom prst="rect">
              <a:avLst/>
            </a:prstGeom>
          </p:spPr>
        </p:pic>
      </p:grpSp>
      <p:grpSp>
        <p:nvGrpSpPr>
          <p:cNvPr id="2" name="组合 1"/>
          <p:cNvGrpSpPr/>
          <p:nvPr/>
        </p:nvGrpSpPr>
        <p:grpSpPr>
          <a:xfrm>
            <a:off x="2790135" y="3182468"/>
            <a:ext cx="5149853" cy="3114955"/>
            <a:chOff x="3247033" y="1736611"/>
            <a:chExt cx="6866470" cy="4153273"/>
          </a:xfrm>
        </p:grpSpPr>
        <p:grpSp>
          <p:nvGrpSpPr>
            <p:cNvPr id="24" name="组合 23"/>
            <p:cNvGrpSpPr/>
            <p:nvPr/>
          </p:nvGrpSpPr>
          <p:grpSpPr>
            <a:xfrm>
              <a:off x="3247033" y="1736611"/>
              <a:ext cx="6866469" cy="1778208"/>
              <a:chOff x="3647728" y="755180"/>
              <a:chExt cx="7128792" cy="2341729"/>
            </a:xfrm>
          </p:grpSpPr>
          <p:pic>
            <p:nvPicPr>
              <p:cNvPr id="26" name="图片 25"/>
              <p:cNvPicPr>
                <a:picLocks noChangeAspect="1"/>
              </p:cNvPicPr>
              <p:nvPr/>
            </p:nvPicPr>
            <p:blipFill>
              <a:blip r:embed="rId5" cstate="print">
                <a:duotone>
                  <a:schemeClr val="accent1">
                    <a:shade val="45000"/>
                    <a:satMod val="135000"/>
                  </a:schemeClr>
                  <a:prstClr val="white"/>
                </a:duotone>
              </a:blip>
              <a:stretch>
                <a:fillRect/>
              </a:stretch>
            </p:blipFill>
            <p:spPr>
              <a:xfrm>
                <a:off x="3647728" y="755180"/>
                <a:ext cx="1718092" cy="2341728"/>
              </a:xfrm>
              <a:prstGeom prst="rect">
                <a:avLst/>
              </a:prstGeom>
            </p:spPr>
          </p:pic>
          <p:pic>
            <p:nvPicPr>
              <p:cNvPr id="27" name="图片 26"/>
              <p:cNvPicPr>
                <a:picLocks noChangeAspect="1"/>
              </p:cNvPicPr>
              <p:nvPr/>
            </p:nvPicPr>
            <p:blipFill>
              <a:blip r:embed="rId6" cstate="print">
                <a:duotone>
                  <a:schemeClr val="accent1">
                    <a:shade val="45000"/>
                    <a:satMod val="135000"/>
                  </a:schemeClr>
                  <a:prstClr val="white"/>
                </a:duotone>
              </a:blip>
              <a:stretch>
                <a:fillRect/>
              </a:stretch>
            </p:blipFill>
            <p:spPr>
              <a:xfrm>
                <a:off x="5447928" y="755180"/>
                <a:ext cx="1696784" cy="2341728"/>
              </a:xfrm>
              <a:prstGeom prst="rect">
                <a:avLst/>
              </a:prstGeom>
            </p:spPr>
          </p:pic>
          <p:pic>
            <p:nvPicPr>
              <p:cNvPr id="28" name="图片 27"/>
              <p:cNvPicPr>
                <a:picLocks noChangeAspect="1"/>
              </p:cNvPicPr>
              <p:nvPr/>
            </p:nvPicPr>
            <p:blipFill>
              <a:blip r:embed="rId7" cstate="print">
                <a:duotone>
                  <a:schemeClr val="accent1">
                    <a:shade val="45000"/>
                    <a:satMod val="135000"/>
                  </a:schemeClr>
                  <a:prstClr val="white"/>
                </a:duotone>
              </a:blip>
              <a:stretch>
                <a:fillRect/>
              </a:stretch>
            </p:blipFill>
            <p:spPr>
              <a:xfrm>
                <a:off x="7248128" y="755180"/>
                <a:ext cx="1679199" cy="2341728"/>
              </a:xfrm>
              <a:prstGeom prst="rect">
                <a:avLst/>
              </a:prstGeom>
            </p:spPr>
          </p:pic>
          <p:pic>
            <p:nvPicPr>
              <p:cNvPr id="29" name="图片 28"/>
              <p:cNvPicPr>
                <a:picLocks noChangeAspect="1"/>
              </p:cNvPicPr>
              <p:nvPr/>
            </p:nvPicPr>
            <p:blipFill>
              <a:blip r:embed="rId8" cstate="print">
                <a:duotone>
                  <a:schemeClr val="accent1">
                    <a:shade val="45000"/>
                    <a:satMod val="135000"/>
                  </a:schemeClr>
                  <a:prstClr val="white"/>
                </a:duotone>
              </a:blip>
              <a:stretch>
                <a:fillRect/>
              </a:stretch>
            </p:blipFill>
            <p:spPr>
              <a:xfrm>
                <a:off x="9048328" y="755181"/>
                <a:ext cx="1728192" cy="2341728"/>
              </a:xfrm>
              <a:prstGeom prst="rect">
                <a:avLst/>
              </a:prstGeom>
            </p:spPr>
          </p:pic>
        </p:grpSp>
        <p:pic>
          <p:nvPicPr>
            <p:cNvPr id="30" name="图片 29"/>
            <p:cNvPicPr>
              <a:picLocks noChangeAspect="1"/>
            </p:cNvPicPr>
            <p:nvPr/>
          </p:nvPicPr>
          <p:blipFill>
            <a:blip r:embed="rId9" cstate="print">
              <a:duotone>
                <a:schemeClr val="accent1">
                  <a:shade val="45000"/>
                  <a:satMod val="135000"/>
                </a:schemeClr>
                <a:prstClr val="white"/>
              </a:duotone>
            </a:blip>
            <a:stretch>
              <a:fillRect/>
            </a:stretch>
          </p:blipFill>
          <p:spPr>
            <a:xfrm>
              <a:off x="3247034" y="3585532"/>
              <a:ext cx="6866469" cy="2304352"/>
            </a:xfrm>
            <a:prstGeom prst="rect">
              <a:avLst/>
            </a:prstGeom>
          </p:spPr>
        </p:pic>
      </p:grpSp>
      <p:sp>
        <p:nvSpPr>
          <p:cNvPr id="33" name="矩形 32"/>
          <p:cNvSpPr/>
          <p:nvPr/>
        </p:nvSpPr>
        <p:spPr>
          <a:xfrm>
            <a:off x="257413" y="1504361"/>
            <a:ext cx="8596877" cy="1422954"/>
          </a:xfrm>
          <a:prstGeom prst="rect">
            <a:avLst/>
          </a:prstGeom>
        </p:spPr>
        <p:txBody>
          <a:bodyPr wrap="square">
            <a:spAutoFit/>
          </a:bodyPr>
          <a:lstStyle/>
          <a:p>
            <a:pPr>
              <a:lnSpc>
                <a:spcPct val="150000"/>
              </a:lnSpc>
            </a:pPr>
            <a:r>
              <a:rPr lang="zh-CN" altLang="en-US" sz="2000" dirty="0">
                <a:latin typeface="微软雅黑" panose="020B0503020204020204" pitchFamily="34" charset="-122"/>
                <a:ea typeface="微软雅黑" panose="020B0503020204020204" pitchFamily="34" charset="-122"/>
                <a:cs typeface="Calibri" panose="020F0502020204030204" pitchFamily="34" charset="0"/>
              </a:rPr>
              <a:t>       每个加油站</a:t>
            </a:r>
            <a:r>
              <a:rPr lang="zh-CN" altLang="zh-CN" sz="2000" dirty="0">
                <a:latin typeface="微软雅黑" panose="020B0503020204020204" pitchFamily="34" charset="-122"/>
                <a:ea typeface="微软雅黑" panose="020B0503020204020204" pitchFamily="34" charset="-122"/>
                <a:cs typeface="Calibri" panose="020F0502020204030204" pitchFamily="34" charset="0"/>
              </a:rPr>
              <a:t>部署一个</a:t>
            </a:r>
            <a:r>
              <a:rPr lang="zh-CN" altLang="en-US" sz="2000" dirty="0">
                <a:latin typeface="微软雅黑" panose="020B0503020204020204" pitchFamily="34" charset="-122"/>
                <a:ea typeface="微软雅黑" panose="020B0503020204020204" pitchFamily="34" charset="-122"/>
                <a:cs typeface="Calibri" panose="020F0502020204030204" pitchFamily="34" charset="0"/>
              </a:rPr>
              <a:t>业务资讯类</a:t>
            </a:r>
            <a:r>
              <a:rPr lang="zh-CN" altLang="zh-CN" sz="2000" dirty="0">
                <a:latin typeface="微软雅黑" panose="020B0503020204020204" pitchFamily="34" charset="-122"/>
                <a:ea typeface="微软雅黑" panose="020B0503020204020204" pitchFamily="34" charset="-122"/>
                <a:cs typeface="Calibri" panose="020F0502020204030204" pitchFamily="34" charset="0"/>
              </a:rPr>
              <a:t>机器人。</a:t>
            </a:r>
            <a:r>
              <a:rPr lang="zh-CN" altLang="en-US" sz="2000" dirty="0">
                <a:latin typeface="微软雅黑" panose="020B0503020204020204" pitchFamily="34" charset="-122"/>
                <a:ea typeface="微软雅黑" panose="020B0503020204020204" pitchFamily="34" charset="-122"/>
                <a:cs typeface="Calibri" panose="020F0502020204030204" pitchFamily="34" charset="0"/>
              </a:rPr>
              <a:t>该机器人</a:t>
            </a:r>
            <a:r>
              <a:rPr lang="zh-CN" altLang="zh-CN" sz="2000" dirty="0">
                <a:latin typeface="微软雅黑" panose="020B0503020204020204" pitchFamily="34" charset="-122"/>
                <a:ea typeface="微软雅黑" panose="020B0503020204020204" pitchFamily="34" charset="-122"/>
                <a:cs typeface="Calibri" panose="020F0502020204030204" pitchFamily="34" charset="0"/>
              </a:rPr>
              <a:t>集合了多芯片系统</a:t>
            </a:r>
            <a:r>
              <a:rPr lang="zh-CN" altLang="en-US" sz="2000" dirty="0">
                <a:latin typeface="微软雅黑" panose="020B0503020204020204" pitchFamily="34" charset="-122"/>
                <a:ea typeface="微软雅黑" panose="020B0503020204020204" pitchFamily="34" charset="-122"/>
                <a:cs typeface="Calibri" panose="020F0502020204030204" pitchFamily="34" charset="0"/>
              </a:rPr>
              <a:t>、</a:t>
            </a:r>
            <a:r>
              <a:rPr lang="zh-CN" altLang="zh-CN" sz="2000" dirty="0">
                <a:latin typeface="微软雅黑" panose="020B0503020204020204" pitchFamily="34" charset="-122"/>
                <a:ea typeface="微软雅黑" panose="020B0503020204020204" pitchFamily="34" charset="-122"/>
                <a:cs typeface="Calibri" panose="020F0502020204030204" pitchFamily="34" charset="0"/>
              </a:rPr>
              <a:t>摄像机及视觉算法</a:t>
            </a:r>
            <a:r>
              <a:rPr lang="zh-CN" altLang="en-US" sz="2000" dirty="0">
                <a:latin typeface="微软雅黑" panose="020B0503020204020204" pitchFamily="34" charset="-122"/>
                <a:ea typeface="微软雅黑" panose="020B0503020204020204" pitchFamily="34" charset="-122"/>
                <a:cs typeface="Calibri" panose="020F0502020204030204" pitchFamily="34" charset="0"/>
              </a:rPr>
              <a:t>、</a:t>
            </a:r>
            <a:r>
              <a:rPr lang="zh-CN" altLang="zh-CN" sz="2000" dirty="0">
                <a:latin typeface="微软雅黑" panose="020B0503020204020204" pitchFamily="34" charset="-122"/>
                <a:ea typeface="微软雅黑" panose="020B0503020204020204" pitchFamily="34" charset="-122"/>
                <a:cs typeface="Calibri" panose="020F0502020204030204" pitchFamily="34" charset="0"/>
              </a:rPr>
              <a:t>麦克风阵列</a:t>
            </a:r>
            <a:r>
              <a:rPr lang="zh-CN" altLang="en-US" sz="2000" dirty="0">
                <a:latin typeface="微软雅黑" panose="020B0503020204020204" pitchFamily="34" charset="-122"/>
                <a:ea typeface="微软雅黑" panose="020B0503020204020204" pitchFamily="34" charset="-122"/>
                <a:cs typeface="Calibri" panose="020F0502020204030204" pitchFamily="34" charset="0"/>
              </a:rPr>
              <a:t>、</a:t>
            </a:r>
            <a:r>
              <a:rPr lang="en-US" altLang="zh-CN" sz="2000" dirty="0">
                <a:latin typeface="微软雅黑" panose="020B0503020204020204" pitchFamily="34" charset="-122"/>
                <a:ea typeface="微软雅黑" panose="020B0503020204020204" pitchFamily="34" charset="-122"/>
                <a:cs typeface="Calibri" panose="020F0502020204030204" pitchFamily="34" charset="0"/>
              </a:rPr>
              <a:t>TTS</a:t>
            </a:r>
            <a:r>
              <a:rPr lang="zh-CN" altLang="en-US" sz="2000" dirty="0">
                <a:latin typeface="微软雅黑" panose="020B0503020204020204" pitchFamily="34" charset="-122"/>
                <a:ea typeface="微软雅黑" panose="020B0503020204020204" pitchFamily="34" charset="-122"/>
                <a:cs typeface="Calibri" panose="020F0502020204030204" pitchFamily="34" charset="0"/>
              </a:rPr>
              <a:t>和</a:t>
            </a:r>
            <a:r>
              <a:rPr lang="zh-CN" altLang="zh-CN" sz="2000" dirty="0">
                <a:latin typeface="微软雅黑" panose="020B0503020204020204" pitchFamily="34" charset="-122"/>
                <a:ea typeface="微软雅黑" panose="020B0503020204020204" pitchFamily="34" charset="-122"/>
                <a:cs typeface="Calibri" panose="020F0502020204030204" pitchFamily="34" charset="0"/>
              </a:rPr>
              <a:t>语音引擎，</a:t>
            </a:r>
            <a:r>
              <a:rPr lang="zh-CN" altLang="en-US" sz="2000" dirty="0">
                <a:latin typeface="微软雅黑" panose="020B0503020204020204" pitchFamily="34" charset="-122"/>
                <a:ea typeface="微软雅黑" panose="020B0503020204020204" pitchFamily="34" charset="-122"/>
                <a:cs typeface="Calibri" panose="020F0502020204030204" pitchFamily="34" charset="0"/>
              </a:rPr>
              <a:t>可</a:t>
            </a:r>
            <a:r>
              <a:rPr lang="zh-CN" altLang="zh-CN" sz="2000" dirty="0">
                <a:latin typeface="微软雅黑" panose="020B0503020204020204" pitchFamily="34" charset="-122"/>
                <a:ea typeface="微软雅黑" panose="020B0503020204020204" pitchFamily="34" charset="-122"/>
                <a:cs typeface="Calibri" panose="020F0502020204030204" pitchFamily="34" charset="0"/>
              </a:rPr>
              <a:t>由云端统一进行行为调度</a:t>
            </a:r>
            <a:r>
              <a:rPr lang="zh-CN" altLang="en-US" sz="2000" dirty="0">
                <a:latin typeface="微软雅黑" panose="020B0503020204020204" pitchFamily="34" charset="-122"/>
                <a:ea typeface="微软雅黑" panose="020B0503020204020204" pitchFamily="34" charset="-122"/>
                <a:cs typeface="Calibri" panose="020F0502020204030204" pitchFamily="34" charset="0"/>
              </a:rPr>
              <a:t>、</a:t>
            </a:r>
            <a:r>
              <a:rPr lang="zh-CN" altLang="zh-CN" sz="2000" dirty="0">
                <a:latin typeface="微软雅黑" panose="020B0503020204020204" pitchFamily="34" charset="-122"/>
                <a:ea typeface="微软雅黑" panose="020B0503020204020204" pitchFamily="34" charset="-122"/>
                <a:cs typeface="Calibri" panose="020F0502020204030204" pitchFamily="34" charset="0"/>
              </a:rPr>
              <a:t>数据处理和控制群组平台，</a:t>
            </a:r>
            <a:r>
              <a:rPr lang="zh-CN" altLang="en-US" sz="2000" dirty="0">
                <a:latin typeface="微软雅黑" panose="020B0503020204020204" pitchFamily="34" charset="-122"/>
                <a:ea typeface="微软雅黑" panose="020B0503020204020204" pitchFamily="34" charset="-122"/>
                <a:cs typeface="Calibri" panose="020F0502020204030204" pitchFamily="34" charset="0"/>
              </a:rPr>
              <a:t>实现</a:t>
            </a:r>
            <a:r>
              <a:rPr lang="zh-CN" altLang="en-US" sz="2000" b="1" dirty="0">
                <a:latin typeface="微软雅黑" panose="020B0503020204020204" pitchFamily="34" charset="-122"/>
                <a:ea typeface="微软雅黑" panose="020B0503020204020204" pitchFamily="34" charset="-122"/>
                <a:cs typeface="Calibri" panose="020F0502020204030204" pitchFamily="34" charset="0"/>
              </a:rPr>
              <a:t>业务推广及营销</a:t>
            </a:r>
            <a:r>
              <a:rPr lang="zh-CN" altLang="en-US" sz="2000" dirty="0">
                <a:latin typeface="微软雅黑" panose="020B0503020204020204" pitchFamily="34" charset="-122"/>
                <a:ea typeface="微软雅黑" panose="020B0503020204020204" pitchFamily="34" charset="-122"/>
                <a:cs typeface="Calibri" panose="020F0502020204030204" pitchFamily="34" charset="0"/>
              </a:rPr>
              <a:t>等功能。</a:t>
            </a:r>
            <a:endParaRPr lang="zh-CN" altLang="zh-CN" sz="2000" dirty="0">
              <a:latin typeface="微软雅黑" panose="020B0503020204020204" pitchFamily="34" charset="-122"/>
              <a:ea typeface="微软雅黑" panose="020B0503020204020204" pitchFamily="34" charset="-122"/>
              <a:cs typeface="Calibri" panose="020F0502020204030204" pitchFamily="34" charset="0"/>
            </a:endParaRPr>
          </a:p>
        </p:txBody>
      </p:sp>
      <p:sp>
        <p:nvSpPr>
          <p:cNvPr id="19" name="文本框 18">
            <a:extLst>
              <a:ext uri="{FF2B5EF4-FFF2-40B4-BE49-F238E27FC236}">
                <a16:creationId xmlns:a16="http://schemas.microsoft.com/office/drawing/2014/main" id="{C346246F-05FF-445A-88A0-85EBBA6C9E82}"/>
              </a:ext>
            </a:extLst>
          </p:cNvPr>
          <p:cNvSpPr txBox="1"/>
          <p:nvPr/>
        </p:nvSpPr>
        <p:spPr>
          <a:xfrm>
            <a:off x="971600" y="58008"/>
            <a:ext cx="4572000"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a:ln>
                  <a:noFill/>
                </a:ln>
                <a:solidFill>
                  <a:srgbClr val="FFFFFF"/>
                </a:solidFill>
                <a:effectLst/>
                <a:uLnTx/>
                <a:uFillTx/>
                <a:latin typeface="黑体" panose="02010609060101010101" pitchFamily="49" charset="-122"/>
                <a:ea typeface="黑体" panose="02010609060101010101" pitchFamily="49" charset="-122"/>
                <a:cs typeface="+mn-cs"/>
              </a:rPr>
              <a:t>1.5 </a:t>
            </a:r>
            <a:r>
              <a:rPr kumimoji="0" lang="zh-CN" altLang="en-US" sz="3200" b="0" i="0" u="none" strike="noStrike" kern="1200" cap="none" spc="0" normalizeH="0" baseline="0" noProof="0">
                <a:ln>
                  <a:noFill/>
                </a:ln>
                <a:solidFill>
                  <a:srgbClr val="FFFFFF"/>
                </a:solidFill>
                <a:effectLst/>
                <a:uLnTx/>
                <a:uFillTx/>
                <a:latin typeface="黑体" panose="02010609060101010101" pitchFamily="49" charset="-122"/>
                <a:ea typeface="黑体" panose="02010609060101010101" pitchFamily="49" charset="-122"/>
                <a:cs typeface="+mn-cs"/>
              </a:rPr>
              <a:t>人工智能的应用</a:t>
            </a:r>
            <a:endParaRPr kumimoji="0" lang="en-US" sz="3200" b="0" i="0" u="none" strike="noStrike" kern="1200" cap="none" spc="0" normalizeH="0" baseline="0" noProof="0">
              <a:ln>
                <a:noFill/>
              </a:ln>
              <a:solidFill>
                <a:srgbClr val="FFFFFF"/>
              </a:solidFill>
              <a:effectLst/>
              <a:uLnTx/>
              <a:uFillTx/>
              <a:latin typeface="黑体" panose="02010609060101010101" pitchFamily="49" charset="-122"/>
              <a:ea typeface="黑体" panose="02010609060101010101" pitchFamily="49" charset="-122"/>
              <a:cs typeface="+mn-cs"/>
            </a:endParaRPr>
          </a:p>
        </p:txBody>
      </p:sp>
      <p:sp>
        <p:nvSpPr>
          <p:cNvPr id="20" name="文本框 19">
            <a:extLst>
              <a:ext uri="{FF2B5EF4-FFF2-40B4-BE49-F238E27FC236}">
                <a16:creationId xmlns:a16="http://schemas.microsoft.com/office/drawing/2014/main" id="{579F1F6B-9818-48C9-9061-958738419495}"/>
              </a:ext>
            </a:extLst>
          </p:cNvPr>
          <p:cNvSpPr txBox="1"/>
          <p:nvPr/>
        </p:nvSpPr>
        <p:spPr>
          <a:xfrm>
            <a:off x="179512" y="900482"/>
            <a:ext cx="4572000" cy="587469"/>
          </a:xfrm>
          <a:prstGeom prst="rect">
            <a:avLst/>
          </a:prstGeom>
          <a:noFill/>
        </p:spPr>
        <p:txBody>
          <a:bodyPr wrap="square">
            <a:spAutoFit/>
          </a:bodyPr>
          <a:lstStyle/>
          <a:p>
            <a:pPr marL="0" indent="0">
              <a:lnSpc>
                <a:spcPct val="160000"/>
              </a:lnSpc>
              <a:buClr>
                <a:srgbClr val="CC0000"/>
              </a:buClr>
              <a:buNone/>
            </a:pPr>
            <a:r>
              <a:rPr lang="en-US" altLang="zh-CN" sz="2400" b="1">
                <a:solidFill>
                  <a:srgbClr val="000000"/>
                </a:solidFill>
                <a:latin typeface="黑体" panose="02010609060101010101" pitchFamily="49" charset="-122"/>
                <a:ea typeface="黑体" panose="02010609060101010101" pitchFamily="49" charset="-122"/>
              </a:rPr>
              <a:t>5G</a:t>
            </a:r>
            <a:r>
              <a:rPr lang="zh-CN" altLang="en-US" sz="2400" b="1">
                <a:solidFill>
                  <a:srgbClr val="000000"/>
                </a:solidFill>
                <a:latin typeface="黑体" panose="02010609060101010101" pitchFamily="49" charset="-122"/>
                <a:ea typeface="黑体" panose="02010609060101010101" pitchFamily="49" charset="-122"/>
              </a:rPr>
              <a:t>智慧加油站</a:t>
            </a:r>
          </a:p>
        </p:txBody>
      </p:sp>
      <p:sp>
        <p:nvSpPr>
          <p:cNvPr id="22" name="文本框 21">
            <a:extLst>
              <a:ext uri="{FF2B5EF4-FFF2-40B4-BE49-F238E27FC236}">
                <a16:creationId xmlns:a16="http://schemas.microsoft.com/office/drawing/2014/main" id="{3BE721E4-2EBD-4263-99B3-9D64FD0AD16F}"/>
              </a:ext>
            </a:extLst>
          </p:cNvPr>
          <p:cNvSpPr txBox="1"/>
          <p:nvPr/>
        </p:nvSpPr>
        <p:spPr>
          <a:xfrm>
            <a:off x="8337988" y="1068755"/>
            <a:ext cx="527709" cy="461665"/>
          </a:xfrm>
          <a:prstGeom prst="rect">
            <a:avLst/>
          </a:prstGeom>
          <a:noFill/>
        </p:spPr>
        <p:txBody>
          <a:bodyPr wrap="none" rtlCol="0">
            <a:spAutoFit/>
          </a:bodyPr>
          <a:lstStyle/>
          <a:p>
            <a:r>
              <a:rPr lang="en-US" sz="2400"/>
              <a:t>55</a:t>
            </a: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B0E6CF43-B033-4B1D-9AC6-706417574F98}"/>
              </a:ext>
            </a:extLst>
          </p:cNvPr>
          <p:cNvSpPr txBox="1"/>
          <p:nvPr/>
        </p:nvSpPr>
        <p:spPr>
          <a:xfrm>
            <a:off x="611560" y="116632"/>
            <a:ext cx="3877985" cy="584775"/>
          </a:xfrm>
          <a:prstGeom prst="rect">
            <a:avLst/>
          </a:prstGeom>
          <a:noFill/>
        </p:spPr>
        <p:txBody>
          <a:bodyPr wrap="none" rtlCol="0">
            <a:spAutoFit/>
          </a:bodyPr>
          <a:lstStyle/>
          <a:p>
            <a:r>
              <a:rPr lang="en-US" altLang="zh-CN" sz="3200">
                <a:solidFill>
                  <a:schemeClr val="bg1"/>
                </a:solidFill>
                <a:latin typeface="黑体" panose="02010609060101010101" pitchFamily="49" charset="-122"/>
                <a:ea typeface="黑体" panose="02010609060101010101" pitchFamily="49" charset="-122"/>
              </a:rPr>
              <a:t>1.5 </a:t>
            </a:r>
            <a:r>
              <a:rPr lang="zh-CN" altLang="en-US" sz="3200">
                <a:solidFill>
                  <a:schemeClr val="bg1"/>
                </a:solidFill>
                <a:latin typeface="黑体" panose="02010609060101010101" pitchFamily="49" charset="-122"/>
                <a:ea typeface="黑体" panose="02010609060101010101" pitchFamily="49" charset="-122"/>
              </a:rPr>
              <a:t>人工智能的应用</a:t>
            </a:r>
          </a:p>
        </p:txBody>
      </p:sp>
      <p:sp>
        <p:nvSpPr>
          <p:cNvPr id="3" name="Rectangle 3">
            <a:extLst>
              <a:ext uri="{FF2B5EF4-FFF2-40B4-BE49-F238E27FC236}">
                <a16:creationId xmlns:a16="http://schemas.microsoft.com/office/drawing/2014/main" id="{B128C955-B2C6-4FF9-9DE9-2F77059D7894}"/>
              </a:ext>
            </a:extLst>
          </p:cNvPr>
          <p:cNvSpPr txBox="1">
            <a:spLocks noChangeArrowheads="1"/>
          </p:cNvSpPr>
          <p:nvPr/>
        </p:nvSpPr>
        <p:spPr bwMode="auto">
          <a:xfrm>
            <a:off x="255226" y="735430"/>
            <a:ext cx="8866980" cy="7949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anchor="t" anchorCtr="0" compatLnSpc="1">
            <a:prstTxWarp prst="textNoShape">
              <a:avLst/>
            </a:prstTxWarp>
          </a:bodyPr>
          <a:lstStyle>
            <a:lvl1pPr marL="469900" indent="-469900" algn="l" rtl="0" fontAlgn="base">
              <a:lnSpc>
                <a:spcPct val="120000"/>
              </a:lnSpc>
              <a:spcBef>
                <a:spcPct val="40000"/>
              </a:spcBef>
              <a:spcAft>
                <a:spcPct val="0"/>
              </a:spcAft>
              <a:buClr>
                <a:schemeClr val="accent2"/>
              </a:buClr>
              <a:buFont typeface="Wingdings" panose="05000000000000000000" pitchFamily="2" charset="2"/>
              <a:buChar char="o"/>
              <a:defRPr sz="2800" kern="1200">
                <a:solidFill>
                  <a:schemeClr val="tx1"/>
                </a:solidFill>
                <a:latin typeface="+mn-lt"/>
                <a:ea typeface="+mn-ea"/>
                <a:cs typeface="+mn-cs"/>
              </a:defRPr>
            </a:lvl1pPr>
            <a:lvl2pPr marL="908050" indent="-436563" algn="l" rtl="0" fontAlgn="base">
              <a:spcBef>
                <a:spcPct val="20000"/>
              </a:spcBef>
              <a:spcAft>
                <a:spcPct val="0"/>
              </a:spcAft>
              <a:buClr>
                <a:schemeClr val="accent2"/>
              </a:buClr>
              <a:buFont typeface="Wingdings" panose="05000000000000000000" pitchFamily="2" charset="2"/>
              <a:buChar char="n"/>
              <a:defRPr sz="2600" kern="1200">
                <a:solidFill>
                  <a:schemeClr val="folHlink"/>
                </a:solidFill>
                <a:latin typeface="+mn-lt"/>
                <a:ea typeface="+mn-ea"/>
                <a:cs typeface="+mn-cs"/>
              </a:defRPr>
            </a:lvl2pPr>
            <a:lvl3pPr marL="1304925" indent="-395288" algn="l" rtl="0" fontAlgn="base">
              <a:spcBef>
                <a:spcPct val="20000"/>
              </a:spcBef>
              <a:spcAft>
                <a:spcPct val="0"/>
              </a:spcAft>
              <a:buClr>
                <a:schemeClr val="accent2"/>
              </a:buClr>
              <a:buFont typeface="Wingdings" panose="05000000000000000000" pitchFamily="2" charset="2"/>
              <a:buChar char="o"/>
              <a:defRPr sz="2300" kern="1200">
                <a:solidFill>
                  <a:srgbClr val="009900"/>
                </a:solidFill>
                <a:latin typeface="+mn-lt"/>
                <a:ea typeface="+mn-ea"/>
                <a:cs typeface="+mn-cs"/>
              </a:defRPr>
            </a:lvl3pPr>
            <a:lvl4pPr marL="1693863" indent="-387350" algn="l" rtl="0" fontAlgn="base">
              <a:spcBef>
                <a:spcPct val="20000"/>
              </a:spcBef>
              <a:spcAft>
                <a:spcPct val="0"/>
              </a:spcAft>
              <a:buClr>
                <a:schemeClr val="accent2"/>
              </a:buClr>
              <a:buFont typeface="Wingdings" panose="05000000000000000000" pitchFamily="2" charset="2"/>
              <a:buChar char="n"/>
              <a:defRPr sz="2000" kern="1200">
                <a:solidFill>
                  <a:srgbClr val="0099CC"/>
                </a:solidFill>
                <a:latin typeface="+mn-lt"/>
                <a:ea typeface="+mn-ea"/>
                <a:cs typeface="+mn-cs"/>
              </a:defRPr>
            </a:lvl4pPr>
            <a:lvl5pPr marL="2093913" indent="-398463" algn="l" rtl="0" fontAlgn="base">
              <a:spcBef>
                <a:spcPct val="25000"/>
              </a:spcBef>
              <a:spcAft>
                <a:spcPct val="0"/>
              </a:spcAft>
              <a:buClr>
                <a:schemeClr val="accent2"/>
              </a:buClr>
              <a:buFont typeface="Wingdings" panose="05000000000000000000" pitchFamily="2" charset="2"/>
              <a:buChar char="§"/>
              <a:defRPr sz="2000" kern="1200">
                <a:solidFill>
                  <a:srgbClr val="99CC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60000"/>
              </a:lnSpc>
              <a:buClr>
                <a:srgbClr val="CC0000"/>
              </a:buClr>
              <a:buNone/>
            </a:pPr>
            <a:r>
              <a:rPr lang="en-US" altLang="zh-CN" sz="2400" b="1">
                <a:solidFill>
                  <a:srgbClr val="000000"/>
                </a:solidFill>
                <a:latin typeface="黑体" panose="02010609060101010101" pitchFamily="49" charset="-122"/>
                <a:ea typeface="黑体" panose="02010609060101010101" pitchFamily="49" charset="-122"/>
              </a:rPr>
              <a:t>1.5.4 </a:t>
            </a:r>
            <a:r>
              <a:rPr lang="zh-CN" altLang="en-US" sz="2400" b="1">
                <a:solidFill>
                  <a:srgbClr val="000000"/>
                </a:solidFill>
                <a:latin typeface="黑体" panose="02010609060101010101" pitchFamily="49" charset="-122"/>
                <a:ea typeface="黑体" panose="02010609060101010101" pitchFamily="49" charset="-122"/>
              </a:rPr>
              <a:t>智慧交通</a:t>
            </a:r>
            <a:endParaRPr lang="en-US" altLang="zh-CN" sz="2400" b="1">
              <a:solidFill>
                <a:srgbClr val="000000"/>
              </a:solidFill>
              <a:latin typeface="黑体" panose="02010609060101010101" pitchFamily="49" charset="-122"/>
              <a:ea typeface="黑体" panose="02010609060101010101" pitchFamily="49" charset="-122"/>
            </a:endParaRPr>
          </a:p>
          <a:p>
            <a:pPr marL="0" indent="0">
              <a:lnSpc>
                <a:spcPct val="100000"/>
              </a:lnSpc>
              <a:buClr>
                <a:srgbClr val="CC0000"/>
              </a:buClr>
              <a:buNone/>
            </a:pPr>
            <a:r>
              <a:rPr lang="zh-CN" altLang="en-US" sz="2400" b="1">
                <a:solidFill>
                  <a:srgbClr val="000000"/>
                </a:solidFill>
                <a:latin typeface="黑体" panose="02010609060101010101" pitchFamily="49" charset="-122"/>
                <a:ea typeface="黑体" panose="02010609060101010101" pitchFamily="49" charset="-122"/>
              </a:rPr>
              <a:t>滴滴每天处理的数据超过</a:t>
            </a:r>
            <a:r>
              <a:rPr lang="en-US" altLang="zh-CN" sz="2400" b="1">
                <a:solidFill>
                  <a:srgbClr val="000000"/>
                </a:solidFill>
                <a:latin typeface="黑体" panose="02010609060101010101" pitchFamily="49" charset="-122"/>
                <a:ea typeface="黑体" panose="02010609060101010101" pitchFamily="49" charset="-122"/>
              </a:rPr>
              <a:t>4500T</a:t>
            </a:r>
            <a:r>
              <a:rPr lang="zh-CN" altLang="en-US" sz="2400" b="1">
                <a:solidFill>
                  <a:srgbClr val="000000"/>
                </a:solidFill>
                <a:latin typeface="黑体" panose="02010609060101010101" pitchFamily="49" charset="-122"/>
                <a:ea typeface="黑体" panose="02010609060101010101" pitchFamily="49" charset="-122"/>
              </a:rPr>
              <a:t>，日军车辆定位数据超过</a:t>
            </a:r>
            <a:r>
              <a:rPr lang="en-US" altLang="zh-CN" sz="2400" b="1">
                <a:solidFill>
                  <a:srgbClr val="000000"/>
                </a:solidFill>
                <a:latin typeface="黑体" panose="02010609060101010101" pitchFamily="49" charset="-122"/>
                <a:ea typeface="黑体" panose="02010609060101010101" pitchFamily="49" charset="-122"/>
              </a:rPr>
              <a:t>150</a:t>
            </a:r>
            <a:r>
              <a:rPr lang="zh-CN" altLang="en-US" sz="2400" b="1">
                <a:solidFill>
                  <a:srgbClr val="000000"/>
                </a:solidFill>
                <a:latin typeface="黑体" panose="02010609060101010101" pitchFamily="49" charset="-122"/>
                <a:ea typeface="黑体" panose="02010609060101010101" pitchFamily="49" charset="-122"/>
              </a:rPr>
              <a:t>亿，每日处理路径规划请求超过</a:t>
            </a:r>
            <a:r>
              <a:rPr lang="en-US" altLang="zh-CN" sz="2400" b="1">
                <a:solidFill>
                  <a:srgbClr val="000000"/>
                </a:solidFill>
                <a:latin typeface="黑体" panose="02010609060101010101" pitchFamily="49" charset="-122"/>
                <a:ea typeface="黑体" panose="02010609060101010101" pitchFamily="49" charset="-122"/>
              </a:rPr>
              <a:t>400</a:t>
            </a:r>
            <a:r>
              <a:rPr lang="zh-CN" altLang="en-US" sz="2400" b="1">
                <a:solidFill>
                  <a:srgbClr val="000000"/>
                </a:solidFill>
                <a:latin typeface="黑体" panose="02010609060101010101" pitchFamily="49" charset="-122"/>
                <a:ea typeface="黑体" panose="02010609060101010101" pitchFamily="49" charset="-122"/>
              </a:rPr>
              <a:t>亿次。在这些数据处理中，大量使用了机器学习、路径规划等人工智能技术。</a:t>
            </a:r>
            <a:endParaRPr lang="en-US" altLang="zh-CN" sz="2400" b="1">
              <a:solidFill>
                <a:srgbClr val="000000"/>
              </a:solidFill>
              <a:latin typeface="黑体" panose="02010609060101010101" pitchFamily="49" charset="-122"/>
              <a:ea typeface="黑体" panose="02010609060101010101" pitchFamily="49" charset="-122"/>
            </a:endParaRPr>
          </a:p>
          <a:p>
            <a:pPr marL="0" indent="0">
              <a:lnSpc>
                <a:spcPct val="100000"/>
              </a:lnSpc>
              <a:buClr>
                <a:srgbClr val="CC0000"/>
              </a:buClr>
              <a:buNone/>
            </a:pPr>
            <a:endParaRPr lang="en-US" altLang="zh-CN" sz="2400" b="1">
              <a:solidFill>
                <a:srgbClr val="000000"/>
              </a:solidFill>
              <a:latin typeface="黑体" panose="02010609060101010101" pitchFamily="49" charset="-122"/>
              <a:ea typeface="黑体" panose="02010609060101010101" pitchFamily="49" charset="-122"/>
            </a:endParaRPr>
          </a:p>
          <a:p>
            <a:pPr marL="0" indent="0">
              <a:lnSpc>
                <a:spcPct val="160000"/>
              </a:lnSpc>
              <a:buClr>
                <a:srgbClr val="CC0000"/>
              </a:buClr>
              <a:buNone/>
            </a:pPr>
            <a:endParaRPr lang="zh-CN" altLang="en-US" sz="2400" b="1">
              <a:solidFill>
                <a:srgbClr val="000000"/>
              </a:solidFill>
              <a:latin typeface="黑体" panose="02010609060101010101" pitchFamily="49" charset="-122"/>
              <a:ea typeface="黑体" panose="02010609060101010101" pitchFamily="49" charset="-122"/>
            </a:endParaRPr>
          </a:p>
        </p:txBody>
      </p:sp>
      <p:pic>
        <p:nvPicPr>
          <p:cNvPr id="5" name="图片 4">
            <a:extLst>
              <a:ext uri="{FF2B5EF4-FFF2-40B4-BE49-F238E27FC236}">
                <a16:creationId xmlns:a16="http://schemas.microsoft.com/office/drawing/2014/main" id="{F0D252F2-C67E-4B2C-84FA-F93F22FA36AC}"/>
              </a:ext>
            </a:extLst>
          </p:cNvPr>
          <p:cNvPicPr>
            <a:picLocks noChangeAspect="1"/>
          </p:cNvPicPr>
          <p:nvPr/>
        </p:nvPicPr>
        <p:blipFill>
          <a:blip r:embed="rId2"/>
          <a:stretch>
            <a:fillRect/>
          </a:stretch>
        </p:blipFill>
        <p:spPr>
          <a:xfrm>
            <a:off x="1259632" y="2780928"/>
            <a:ext cx="5976664" cy="3600400"/>
          </a:xfrm>
          <a:prstGeom prst="rect">
            <a:avLst/>
          </a:prstGeom>
        </p:spPr>
      </p:pic>
      <p:sp>
        <p:nvSpPr>
          <p:cNvPr id="6" name="文本框 5">
            <a:extLst>
              <a:ext uri="{FF2B5EF4-FFF2-40B4-BE49-F238E27FC236}">
                <a16:creationId xmlns:a16="http://schemas.microsoft.com/office/drawing/2014/main" id="{2772C01E-A8F5-4B23-851C-BFF7E01BE2D0}"/>
              </a:ext>
            </a:extLst>
          </p:cNvPr>
          <p:cNvSpPr txBox="1"/>
          <p:nvPr/>
        </p:nvSpPr>
        <p:spPr>
          <a:xfrm>
            <a:off x="8337988" y="1068755"/>
            <a:ext cx="527709" cy="461665"/>
          </a:xfrm>
          <a:prstGeom prst="rect">
            <a:avLst/>
          </a:prstGeom>
          <a:noFill/>
        </p:spPr>
        <p:txBody>
          <a:bodyPr wrap="none" rtlCol="0">
            <a:spAutoFit/>
          </a:bodyPr>
          <a:lstStyle/>
          <a:p>
            <a:r>
              <a:rPr lang="en-US" sz="2400"/>
              <a:t>55</a:t>
            </a:r>
          </a:p>
        </p:txBody>
      </p:sp>
    </p:spTree>
    <p:extLst>
      <p:ext uri="{BB962C8B-B14F-4D97-AF65-F5344CB8AC3E}">
        <p14:creationId xmlns:p14="http://schemas.microsoft.com/office/powerpoint/2010/main" val="327406512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B0E6CF43-B033-4B1D-9AC6-706417574F98}"/>
              </a:ext>
            </a:extLst>
          </p:cNvPr>
          <p:cNvSpPr txBox="1"/>
          <p:nvPr/>
        </p:nvSpPr>
        <p:spPr>
          <a:xfrm>
            <a:off x="611560" y="116632"/>
            <a:ext cx="3877985" cy="584775"/>
          </a:xfrm>
          <a:prstGeom prst="rect">
            <a:avLst/>
          </a:prstGeom>
          <a:noFill/>
        </p:spPr>
        <p:txBody>
          <a:bodyPr wrap="none" rtlCol="0">
            <a:spAutoFit/>
          </a:bodyPr>
          <a:lstStyle/>
          <a:p>
            <a:r>
              <a:rPr lang="en-US" altLang="zh-CN" sz="3200">
                <a:solidFill>
                  <a:schemeClr val="bg1"/>
                </a:solidFill>
                <a:latin typeface="黑体" panose="02010609060101010101" pitchFamily="49" charset="-122"/>
                <a:ea typeface="黑体" panose="02010609060101010101" pitchFamily="49" charset="-122"/>
              </a:rPr>
              <a:t>1.5 </a:t>
            </a:r>
            <a:r>
              <a:rPr lang="zh-CN" altLang="en-US" sz="3200">
                <a:solidFill>
                  <a:schemeClr val="bg1"/>
                </a:solidFill>
                <a:latin typeface="黑体" panose="02010609060101010101" pitchFamily="49" charset="-122"/>
                <a:ea typeface="黑体" panose="02010609060101010101" pitchFamily="49" charset="-122"/>
              </a:rPr>
              <a:t>人工智能的应用</a:t>
            </a:r>
          </a:p>
        </p:txBody>
      </p:sp>
      <p:sp>
        <p:nvSpPr>
          <p:cNvPr id="3" name="Rectangle 3">
            <a:extLst>
              <a:ext uri="{FF2B5EF4-FFF2-40B4-BE49-F238E27FC236}">
                <a16:creationId xmlns:a16="http://schemas.microsoft.com/office/drawing/2014/main" id="{B128C955-B2C6-4FF9-9DE9-2F77059D7894}"/>
              </a:ext>
            </a:extLst>
          </p:cNvPr>
          <p:cNvSpPr txBox="1">
            <a:spLocks noChangeArrowheads="1"/>
          </p:cNvSpPr>
          <p:nvPr/>
        </p:nvSpPr>
        <p:spPr bwMode="auto">
          <a:xfrm>
            <a:off x="277020" y="902092"/>
            <a:ext cx="8866980" cy="7949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anchor="t" anchorCtr="0" compatLnSpc="1">
            <a:prstTxWarp prst="textNoShape">
              <a:avLst/>
            </a:prstTxWarp>
          </a:bodyPr>
          <a:lstStyle>
            <a:lvl1pPr marL="469900" indent="-469900" algn="l" rtl="0" fontAlgn="base">
              <a:lnSpc>
                <a:spcPct val="120000"/>
              </a:lnSpc>
              <a:spcBef>
                <a:spcPct val="40000"/>
              </a:spcBef>
              <a:spcAft>
                <a:spcPct val="0"/>
              </a:spcAft>
              <a:buClr>
                <a:schemeClr val="accent2"/>
              </a:buClr>
              <a:buFont typeface="Wingdings" panose="05000000000000000000" pitchFamily="2" charset="2"/>
              <a:buChar char="o"/>
              <a:defRPr sz="2800" kern="1200">
                <a:solidFill>
                  <a:schemeClr val="tx1"/>
                </a:solidFill>
                <a:latin typeface="+mn-lt"/>
                <a:ea typeface="+mn-ea"/>
                <a:cs typeface="+mn-cs"/>
              </a:defRPr>
            </a:lvl1pPr>
            <a:lvl2pPr marL="908050" indent="-436563" algn="l" rtl="0" fontAlgn="base">
              <a:spcBef>
                <a:spcPct val="20000"/>
              </a:spcBef>
              <a:spcAft>
                <a:spcPct val="0"/>
              </a:spcAft>
              <a:buClr>
                <a:schemeClr val="accent2"/>
              </a:buClr>
              <a:buFont typeface="Wingdings" panose="05000000000000000000" pitchFamily="2" charset="2"/>
              <a:buChar char="n"/>
              <a:defRPr sz="2600" kern="1200">
                <a:solidFill>
                  <a:schemeClr val="folHlink"/>
                </a:solidFill>
                <a:latin typeface="+mn-lt"/>
                <a:ea typeface="+mn-ea"/>
                <a:cs typeface="+mn-cs"/>
              </a:defRPr>
            </a:lvl2pPr>
            <a:lvl3pPr marL="1304925" indent="-395288" algn="l" rtl="0" fontAlgn="base">
              <a:spcBef>
                <a:spcPct val="20000"/>
              </a:spcBef>
              <a:spcAft>
                <a:spcPct val="0"/>
              </a:spcAft>
              <a:buClr>
                <a:schemeClr val="accent2"/>
              </a:buClr>
              <a:buFont typeface="Wingdings" panose="05000000000000000000" pitchFamily="2" charset="2"/>
              <a:buChar char="o"/>
              <a:defRPr sz="2300" kern="1200">
                <a:solidFill>
                  <a:srgbClr val="009900"/>
                </a:solidFill>
                <a:latin typeface="+mn-lt"/>
                <a:ea typeface="+mn-ea"/>
                <a:cs typeface="+mn-cs"/>
              </a:defRPr>
            </a:lvl3pPr>
            <a:lvl4pPr marL="1693863" indent="-387350" algn="l" rtl="0" fontAlgn="base">
              <a:spcBef>
                <a:spcPct val="20000"/>
              </a:spcBef>
              <a:spcAft>
                <a:spcPct val="0"/>
              </a:spcAft>
              <a:buClr>
                <a:schemeClr val="accent2"/>
              </a:buClr>
              <a:buFont typeface="Wingdings" panose="05000000000000000000" pitchFamily="2" charset="2"/>
              <a:buChar char="n"/>
              <a:defRPr sz="2000" kern="1200">
                <a:solidFill>
                  <a:srgbClr val="0099CC"/>
                </a:solidFill>
                <a:latin typeface="+mn-lt"/>
                <a:ea typeface="+mn-ea"/>
                <a:cs typeface="+mn-cs"/>
              </a:defRPr>
            </a:lvl4pPr>
            <a:lvl5pPr marL="2093913" indent="-398463" algn="l" rtl="0" fontAlgn="base">
              <a:spcBef>
                <a:spcPct val="25000"/>
              </a:spcBef>
              <a:spcAft>
                <a:spcPct val="0"/>
              </a:spcAft>
              <a:buClr>
                <a:schemeClr val="accent2"/>
              </a:buClr>
              <a:buFont typeface="Wingdings" panose="05000000000000000000" pitchFamily="2" charset="2"/>
              <a:buChar char="§"/>
              <a:defRPr sz="2000" kern="1200">
                <a:solidFill>
                  <a:srgbClr val="99CC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Clr>
                <a:srgbClr val="CC0000"/>
              </a:buClr>
              <a:buNone/>
            </a:pPr>
            <a:r>
              <a:rPr lang="en-US" altLang="zh-CN" sz="2400" b="1">
                <a:solidFill>
                  <a:srgbClr val="000000"/>
                </a:solidFill>
                <a:latin typeface="黑体" panose="02010609060101010101" pitchFamily="49" charset="-122"/>
                <a:ea typeface="黑体" panose="02010609060101010101" pitchFamily="49" charset="-122"/>
              </a:rPr>
              <a:t>1.5.5 </a:t>
            </a:r>
            <a:r>
              <a:rPr lang="zh-CN" altLang="en-US" sz="2400" b="1">
                <a:solidFill>
                  <a:srgbClr val="000000"/>
                </a:solidFill>
                <a:latin typeface="黑体" panose="02010609060101010101" pitchFamily="49" charset="-122"/>
                <a:ea typeface="黑体" panose="02010609060101010101" pitchFamily="49" charset="-122"/>
              </a:rPr>
              <a:t>智能驾驶</a:t>
            </a:r>
            <a:endParaRPr lang="en-US" altLang="zh-CN" sz="2400" b="1">
              <a:solidFill>
                <a:srgbClr val="000000"/>
              </a:solidFill>
              <a:latin typeface="黑体" panose="02010609060101010101" pitchFamily="49" charset="-122"/>
              <a:ea typeface="黑体" panose="02010609060101010101" pitchFamily="49" charset="-122"/>
            </a:endParaRPr>
          </a:p>
          <a:p>
            <a:pPr marL="0" indent="0">
              <a:lnSpc>
                <a:spcPct val="100000"/>
              </a:lnSpc>
              <a:buClr>
                <a:srgbClr val="CC0000"/>
              </a:buClr>
              <a:buNone/>
            </a:pPr>
            <a:r>
              <a:rPr lang="zh-CN" altLang="en-US" sz="2400" b="1">
                <a:solidFill>
                  <a:srgbClr val="000000"/>
                </a:solidFill>
                <a:latin typeface="黑体" panose="02010609060101010101" pitchFamily="49" charset="-122"/>
                <a:ea typeface="黑体" panose="02010609060101010101" pitchFamily="49" charset="-122"/>
              </a:rPr>
              <a:t>我国的智能驾驶研究也如火如荼，发展迅猛。左边是基于百度对话式</a:t>
            </a:r>
            <a:r>
              <a:rPr lang="en-US" altLang="zh-CN" sz="2400" b="1">
                <a:solidFill>
                  <a:srgbClr val="000000"/>
                </a:solidFill>
                <a:latin typeface="黑体" panose="02010609060101010101" pitchFamily="49" charset="-122"/>
                <a:ea typeface="黑体" panose="02010609060101010101" pitchFamily="49" charset="-122"/>
              </a:rPr>
              <a:t>AI</a:t>
            </a:r>
            <a:r>
              <a:rPr lang="zh-CN" altLang="en-US" sz="2400" b="1">
                <a:solidFill>
                  <a:srgbClr val="000000"/>
                </a:solidFill>
                <a:latin typeface="黑体" panose="02010609060101010101" pitchFamily="49" charset="-122"/>
                <a:ea typeface="黑体" panose="02010609060101010101" pitchFamily="49" charset="-122"/>
              </a:rPr>
              <a:t>操作系统的百度智能驾驶汽车，</a:t>
            </a:r>
            <a:r>
              <a:rPr lang="en-US" altLang="zh-CN" sz="2400" b="1">
                <a:solidFill>
                  <a:srgbClr val="000000"/>
                </a:solidFill>
                <a:latin typeface="黑体" panose="02010609060101010101" pitchFamily="49" charset="-122"/>
                <a:ea typeface="黑体" panose="02010609060101010101" pitchFamily="49" charset="-122"/>
              </a:rPr>
              <a:t>2017</a:t>
            </a:r>
            <a:r>
              <a:rPr lang="zh-CN" altLang="en-US" sz="2400" b="1">
                <a:solidFill>
                  <a:srgbClr val="000000"/>
                </a:solidFill>
                <a:latin typeface="黑体" panose="02010609060101010101" pitchFamily="49" charset="-122"/>
                <a:ea typeface="黑体" panose="02010609060101010101" pitchFamily="49" charset="-122"/>
              </a:rPr>
              <a:t>年百度董事长李彦宏乘坐无人驾驶汽车在北京五环路上行驶的视频在互联网上迅速传播。</a:t>
            </a:r>
            <a:endParaRPr lang="en-US" altLang="zh-CN" sz="2400" b="1">
              <a:solidFill>
                <a:srgbClr val="000000"/>
              </a:solidFill>
              <a:latin typeface="黑体" panose="02010609060101010101" pitchFamily="49" charset="-122"/>
              <a:ea typeface="黑体" panose="02010609060101010101" pitchFamily="49" charset="-122"/>
            </a:endParaRPr>
          </a:p>
          <a:p>
            <a:pPr marL="0" indent="0">
              <a:lnSpc>
                <a:spcPct val="160000"/>
              </a:lnSpc>
              <a:buClr>
                <a:srgbClr val="CC0000"/>
              </a:buClr>
              <a:buNone/>
            </a:pPr>
            <a:endParaRPr lang="en-US" altLang="zh-CN" sz="2400" b="1">
              <a:solidFill>
                <a:srgbClr val="000000"/>
              </a:solidFill>
              <a:latin typeface="黑体" panose="02010609060101010101" pitchFamily="49" charset="-122"/>
              <a:ea typeface="黑体" panose="02010609060101010101" pitchFamily="49" charset="-122"/>
            </a:endParaRPr>
          </a:p>
          <a:p>
            <a:pPr marL="0" indent="0">
              <a:lnSpc>
                <a:spcPct val="160000"/>
              </a:lnSpc>
              <a:buClr>
                <a:srgbClr val="CC0000"/>
              </a:buClr>
              <a:buNone/>
            </a:pPr>
            <a:endParaRPr lang="zh-CN" altLang="en-US" sz="2400" b="1">
              <a:solidFill>
                <a:srgbClr val="000000"/>
              </a:solidFill>
              <a:latin typeface="黑体" panose="02010609060101010101" pitchFamily="49" charset="-122"/>
              <a:ea typeface="黑体" panose="02010609060101010101" pitchFamily="49" charset="-122"/>
            </a:endParaRPr>
          </a:p>
        </p:txBody>
      </p:sp>
      <p:pic>
        <p:nvPicPr>
          <p:cNvPr id="5" name="图片 4">
            <a:extLst>
              <a:ext uri="{FF2B5EF4-FFF2-40B4-BE49-F238E27FC236}">
                <a16:creationId xmlns:a16="http://schemas.microsoft.com/office/drawing/2014/main" id="{AA402938-A856-4F19-8D90-013679BCEB02}"/>
              </a:ext>
            </a:extLst>
          </p:cNvPr>
          <p:cNvPicPr>
            <a:picLocks noChangeAspect="1"/>
          </p:cNvPicPr>
          <p:nvPr/>
        </p:nvPicPr>
        <p:blipFill rotWithShape="1">
          <a:blip r:embed="rId2"/>
          <a:srcRect t="32090" r="50000"/>
          <a:stretch/>
        </p:blipFill>
        <p:spPr>
          <a:xfrm>
            <a:off x="1187624" y="2996952"/>
            <a:ext cx="5807174" cy="3312368"/>
          </a:xfrm>
          <a:prstGeom prst="rect">
            <a:avLst/>
          </a:prstGeom>
        </p:spPr>
      </p:pic>
      <p:sp>
        <p:nvSpPr>
          <p:cNvPr id="6" name="文本框 5">
            <a:extLst>
              <a:ext uri="{FF2B5EF4-FFF2-40B4-BE49-F238E27FC236}">
                <a16:creationId xmlns:a16="http://schemas.microsoft.com/office/drawing/2014/main" id="{2E066EA2-CD03-4DDB-B73F-23A2CD4A15E0}"/>
              </a:ext>
            </a:extLst>
          </p:cNvPr>
          <p:cNvSpPr txBox="1"/>
          <p:nvPr/>
        </p:nvSpPr>
        <p:spPr>
          <a:xfrm>
            <a:off x="8337988" y="1068755"/>
            <a:ext cx="527709" cy="461665"/>
          </a:xfrm>
          <a:prstGeom prst="rect">
            <a:avLst/>
          </a:prstGeom>
          <a:noFill/>
        </p:spPr>
        <p:txBody>
          <a:bodyPr wrap="none" rtlCol="0">
            <a:spAutoFit/>
          </a:bodyPr>
          <a:lstStyle/>
          <a:p>
            <a:r>
              <a:rPr lang="en-US" sz="2400"/>
              <a:t>55</a:t>
            </a:r>
          </a:p>
        </p:txBody>
      </p:sp>
    </p:spTree>
    <p:extLst>
      <p:ext uri="{BB962C8B-B14F-4D97-AF65-F5344CB8AC3E}">
        <p14:creationId xmlns:p14="http://schemas.microsoft.com/office/powerpoint/2010/main" val="31709913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B0E6CF43-B033-4B1D-9AC6-706417574F98}"/>
              </a:ext>
            </a:extLst>
          </p:cNvPr>
          <p:cNvSpPr txBox="1"/>
          <p:nvPr/>
        </p:nvSpPr>
        <p:spPr>
          <a:xfrm>
            <a:off x="611560" y="116632"/>
            <a:ext cx="3877985" cy="584775"/>
          </a:xfrm>
          <a:prstGeom prst="rect">
            <a:avLst/>
          </a:prstGeom>
          <a:noFill/>
        </p:spPr>
        <p:txBody>
          <a:bodyPr wrap="none" rtlCol="0">
            <a:spAutoFit/>
          </a:bodyPr>
          <a:lstStyle/>
          <a:p>
            <a:r>
              <a:rPr lang="en-US" altLang="zh-CN" sz="3200">
                <a:solidFill>
                  <a:schemeClr val="bg1"/>
                </a:solidFill>
                <a:latin typeface="黑体" panose="02010609060101010101" pitchFamily="49" charset="-122"/>
                <a:ea typeface="黑体" panose="02010609060101010101" pitchFamily="49" charset="-122"/>
              </a:rPr>
              <a:t>1.5 </a:t>
            </a:r>
            <a:r>
              <a:rPr lang="zh-CN" altLang="en-US" sz="3200">
                <a:solidFill>
                  <a:schemeClr val="bg1"/>
                </a:solidFill>
                <a:latin typeface="黑体" panose="02010609060101010101" pitchFamily="49" charset="-122"/>
                <a:ea typeface="黑体" panose="02010609060101010101" pitchFamily="49" charset="-122"/>
              </a:rPr>
              <a:t>人工智能的应用</a:t>
            </a:r>
          </a:p>
        </p:txBody>
      </p:sp>
      <p:sp>
        <p:nvSpPr>
          <p:cNvPr id="3" name="Rectangle 3">
            <a:extLst>
              <a:ext uri="{FF2B5EF4-FFF2-40B4-BE49-F238E27FC236}">
                <a16:creationId xmlns:a16="http://schemas.microsoft.com/office/drawing/2014/main" id="{B128C955-B2C6-4FF9-9DE9-2F77059D7894}"/>
              </a:ext>
            </a:extLst>
          </p:cNvPr>
          <p:cNvSpPr txBox="1">
            <a:spLocks noChangeArrowheads="1"/>
          </p:cNvSpPr>
          <p:nvPr/>
        </p:nvSpPr>
        <p:spPr bwMode="auto">
          <a:xfrm>
            <a:off x="138510" y="801615"/>
            <a:ext cx="8866980" cy="7949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anchor="t" anchorCtr="0" compatLnSpc="1">
            <a:prstTxWarp prst="textNoShape">
              <a:avLst/>
            </a:prstTxWarp>
          </a:bodyPr>
          <a:lstStyle>
            <a:lvl1pPr marL="469900" indent="-469900" algn="l" rtl="0" fontAlgn="base">
              <a:lnSpc>
                <a:spcPct val="120000"/>
              </a:lnSpc>
              <a:spcBef>
                <a:spcPct val="40000"/>
              </a:spcBef>
              <a:spcAft>
                <a:spcPct val="0"/>
              </a:spcAft>
              <a:buClr>
                <a:schemeClr val="accent2"/>
              </a:buClr>
              <a:buFont typeface="Wingdings" panose="05000000000000000000" pitchFamily="2" charset="2"/>
              <a:buChar char="o"/>
              <a:defRPr sz="2800" kern="1200">
                <a:solidFill>
                  <a:schemeClr val="tx1"/>
                </a:solidFill>
                <a:latin typeface="+mn-lt"/>
                <a:ea typeface="+mn-ea"/>
                <a:cs typeface="+mn-cs"/>
              </a:defRPr>
            </a:lvl1pPr>
            <a:lvl2pPr marL="908050" indent="-436563" algn="l" rtl="0" fontAlgn="base">
              <a:spcBef>
                <a:spcPct val="20000"/>
              </a:spcBef>
              <a:spcAft>
                <a:spcPct val="0"/>
              </a:spcAft>
              <a:buClr>
                <a:schemeClr val="accent2"/>
              </a:buClr>
              <a:buFont typeface="Wingdings" panose="05000000000000000000" pitchFamily="2" charset="2"/>
              <a:buChar char="n"/>
              <a:defRPr sz="2600" kern="1200">
                <a:solidFill>
                  <a:schemeClr val="folHlink"/>
                </a:solidFill>
                <a:latin typeface="+mn-lt"/>
                <a:ea typeface="+mn-ea"/>
                <a:cs typeface="+mn-cs"/>
              </a:defRPr>
            </a:lvl2pPr>
            <a:lvl3pPr marL="1304925" indent="-395288" algn="l" rtl="0" fontAlgn="base">
              <a:spcBef>
                <a:spcPct val="20000"/>
              </a:spcBef>
              <a:spcAft>
                <a:spcPct val="0"/>
              </a:spcAft>
              <a:buClr>
                <a:schemeClr val="accent2"/>
              </a:buClr>
              <a:buFont typeface="Wingdings" panose="05000000000000000000" pitchFamily="2" charset="2"/>
              <a:buChar char="o"/>
              <a:defRPr sz="2300" kern="1200">
                <a:solidFill>
                  <a:srgbClr val="009900"/>
                </a:solidFill>
                <a:latin typeface="+mn-lt"/>
                <a:ea typeface="+mn-ea"/>
                <a:cs typeface="+mn-cs"/>
              </a:defRPr>
            </a:lvl3pPr>
            <a:lvl4pPr marL="1693863" indent="-387350" algn="l" rtl="0" fontAlgn="base">
              <a:spcBef>
                <a:spcPct val="20000"/>
              </a:spcBef>
              <a:spcAft>
                <a:spcPct val="0"/>
              </a:spcAft>
              <a:buClr>
                <a:schemeClr val="accent2"/>
              </a:buClr>
              <a:buFont typeface="Wingdings" panose="05000000000000000000" pitchFamily="2" charset="2"/>
              <a:buChar char="n"/>
              <a:defRPr sz="2000" kern="1200">
                <a:solidFill>
                  <a:srgbClr val="0099CC"/>
                </a:solidFill>
                <a:latin typeface="+mn-lt"/>
                <a:ea typeface="+mn-ea"/>
                <a:cs typeface="+mn-cs"/>
              </a:defRPr>
            </a:lvl4pPr>
            <a:lvl5pPr marL="2093913" indent="-398463" algn="l" rtl="0" fontAlgn="base">
              <a:spcBef>
                <a:spcPct val="25000"/>
              </a:spcBef>
              <a:spcAft>
                <a:spcPct val="0"/>
              </a:spcAft>
              <a:buClr>
                <a:schemeClr val="accent2"/>
              </a:buClr>
              <a:buFont typeface="Wingdings" panose="05000000000000000000" pitchFamily="2" charset="2"/>
              <a:buChar char="§"/>
              <a:defRPr sz="2000" kern="1200">
                <a:solidFill>
                  <a:srgbClr val="99CC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Clr>
                <a:srgbClr val="CC0000"/>
              </a:buClr>
              <a:buNone/>
            </a:pPr>
            <a:r>
              <a:rPr lang="en-US" altLang="zh-CN" sz="2400" b="1">
                <a:solidFill>
                  <a:srgbClr val="000000"/>
                </a:solidFill>
                <a:latin typeface="黑体" panose="02010609060101010101" pitchFamily="49" charset="-122"/>
                <a:ea typeface="黑体" panose="02010609060101010101" pitchFamily="49" charset="-122"/>
              </a:rPr>
              <a:t>1.5.6 </a:t>
            </a:r>
            <a:r>
              <a:rPr lang="zh-CN" altLang="en-US" sz="2400" b="1">
                <a:solidFill>
                  <a:srgbClr val="000000"/>
                </a:solidFill>
                <a:latin typeface="黑体" panose="02010609060101010101" pitchFamily="49" charset="-122"/>
                <a:ea typeface="黑体" panose="02010609060101010101" pitchFamily="49" charset="-122"/>
              </a:rPr>
              <a:t>法律</a:t>
            </a:r>
            <a:endParaRPr lang="en-US" altLang="zh-CN" sz="2400" b="1">
              <a:solidFill>
                <a:srgbClr val="000000"/>
              </a:solidFill>
              <a:latin typeface="黑体" panose="02010609060101010101" pitchFamily="49" charset="-122"/>
              <a:ea typeface="黑体" panose="02010609060101010101" pitchFamily="49" charset="-122"/>
            </a:endParaRPr>
          </a:p>
          <a:p>
            <a:pPr marL="0" indent="0">
              <a:lnSpc>
                <a:spcPct val="100000"/>
              </a:lnSpc>
              <a:buClr>
                <a:srgbClr val="CC0000"/>
              </a:buClr>
              <a:buNone/>
            </a:pPr>
            <a:r>
              <a:rPr lang="zh-CN" altLang="en-US" sz="2400" b="1">
                <a:solidFill>
                  <a:srgbClr val="000000"/>
                </a:solidFill>
                <a:latin typeface="黑体" panose="02010609060101010101" pitchFamily="49" charset="-122"/>
                <a:ea typeface="黑体" panose="02010609060101010101" pitchFamily="49" charset="-122"/>
              </a:rPr>
              <a:t>在庭审环节有大量的各类人员的语音，包括法官、书记员、原告、被告以及双方的律师等等，因此语音识别技术大有用武之地。同时，案件本身会包含大量的资料，法律本身也都是标准的自然语言文本，这也是自然语言处理技术的处理对象。</a:t>
            </a:r>
            <a:endParaRPr lang="en-US" altLang="zh-CN" sz="2400" b="1">
              <a:solidFill>
                <a:srgbClr val="000000"/>
              </a:solidFill>
              <a:latin typeface="黑体" panose="02010609060101010101" pitchFamily="49" charset="-122"/>
              <a:ea typeface="黑体" panose="02010609060101010101" pitchFamily="49" charset="-122"/>
            </a:endParaRPr>
          </a:p>
          <a:p>
            <a:pPr marL="0" indent="0">
              <a:lnSpc>
                <a:spcPct val="100000"/>
              </a:lnSpc>
              <a:buClr>
                <a:srgbClr val="CC0000"/>
              </a:buClr>
              <a:buNone/>
            </a:pPr>
            <a:endParaRPr lang="en-US" altLang="zh-CN" sz="2400" b="1">
              <a:solidFill>
                <a:srgbClr val="000000"/>
              </a:solidFill>
              <a:latin typeface="黑体" panose="02010609060101010101" pitchFamily="49" charset="-122"/>
              <a:ea typeface="黑体" panose="02010609060101010101" pitchFamily="49" charset="-122"/>
            </a:endParaRPr>
          </a:p>
          <a:p>
            <a:pPr marL="0" indent="0">
              <a:lnSpc>
                <a:spcPct val="160000"/>
              </a:lnSpc>
              <a:buClr>
                <a:srgbClr val="CC0000"/>
              </a:buClr>
              <a:buNone/>
            </a:pPr>
            <a:endParaRPr lang="zh-CN" altLang="en-US" sz="2400" b="1">
              <a:solidFill>
                <a:srgbClr val="000000"/>
              </a:solidFill>
              <a:latin typeface="黑体" panose="02010609060101010101" pitchFamily="49" charset="-122"/>
              <a:ea typeface="黑体" panose="02010609060101010101" pitchFamily="49" charset="-122"/>
            </a:endParaRPr>
          </a:p>
        </p:txBody>
      </p:sp>
      <p:pic>
        <p:nvPicPr>
          <p:cNvPr id="6" name="图片 5">
            <a:extLst>
              <a:ext uri="{FF2B5EF4-FFF2-40B4-BE49-F238E27FC236}">
                <a16:creationId xmlns:a16="http://schemas.microsoft.com/office/drawing/2014/main" id="{2BFE224F-30AA-422C-B1A6-1BEBD3AC078C}"/>
              </a:ext>
            </a:extLst>
          </p:cNvPr>
          <p:cNvPicPr>
            <a:picLocks noChangeAspect="1"/>
          </p:cNvPicPr>
          <p:nvPr/>
        </p:nvPicPr>
        <p:blipFill>
          <a:blip r:embed="rId2"/>
          <a:stretch>
            <a:fillRect/>
          </a:stretch>
        </p:blipFill>
        <p:spPr>
          <a:xfrm>
            <a:off x="931957" y="2924944"/>
            <a:ext cx="7115175" cy="2991506"/>
          </a:xfrm>
          <a:prstGeom prst="rect">
            <a:avLst/>
          </a:prstGeom>
        </p:spPr>
      </p:pic>
      <p:sp>
        <p:nvSpPr>
          <p:cNvPr id="5" name="文本框 4">
            <a:extLst>
              <a:ext uri="{FF2B5EF4-FFF2-40B4-BE49-F238E27FC236}">
                <a16:creationId xmlns:a16="http://schemas.microsoft.com/office/drawing/2014/main" id="{164DF634-8F39-4CDE-AE6D-614C48A3994B}"/>
              </a:ext>
            </a:extLst>
          </p:cNvPr>
          <p:cNvSpPr txBox="1"/>
          <p:nvPr/>
        </p:nvSpPr>
        <p:spPr>
          <a:xfrm>
            <a:off x="8316416" y="908720"/>
            <a:ext cx="527709" cy="461665"/>
          </a:xfrm>
          <a:prstGeom prst="rect">
            <a:avLst/>
          </a:prstGeom>
          <a:noFill/>
        </p:spPr>
        <p:txBody>
          <a:bodyPr wrap="none" rtlCol="0">
            <a:spAutoFit/>
          </a:bodyPr>
          <a:lstStyle/>
          <a:p>
            <a:r>
              <a:rPr lang="en-US" sz="2400"/>
              <a:t>55</a:t>
            </a:r>
          </a:p>
        </p:txBody>
      </p:sp>
      <p:sp>
        <p:nvSpPr>
          <p:cNvPr id="7" name="文本框 6">
            <a:extLst>
              <a:ext uri="{FF2B5EF4-FFF2-40B4-BE49-F238E27FC236}">
                <a16:creationId xmlns:a16="http://schemas.microsoft.com/office/drawing/2014/main" id="{394AA908-3FF0-4B54-A116-A20425BAC3E6}"/>
              </a:ext>
            </a:extLst>
          </p:cNvPr>
          <p:cNvSpPr txBox="1"/>
          <p:nvPr/>
        </p:nvSpPr>
        <p:spPr>
          <a:xfrm>
            <a:off x="-23764" y="5933988"/>
            <a:ext cx="9433048" cy="461665"/>
          </a:xfrm>
          <a:prstGeom prst="rect">
            <a:avLst/>
          </a:prstGeom>
          <a:noFill/>
        </p:spPr>
        <p:txBody>
          <a:bodyPr wrap="square">
            <a:spAutoFit/>
          </a:bodyPr>
          <a:lstStyle/>
          <a:p>
            <a:r>
              <a:rPr lang="zh-CN" sz="2400" b="1">
                <a:effectLst/>
                <a:latin typeface="黑体" panose="02010609060101010101" pitchFamily="49" charset="-122"/>
                <a:ea typeface="黑体" panose="02010609060101010101" pitchFamily="49" charset="-122"/>
                <a:cs typeface="Arial" panose="020B0604020202020204" pitchFamily="34" charset="0"/>
              </a:rPr>
              <a:t>科大讯飞公司研发推出讯飞电子质证系统、智能庭审语音识别系统</a:t>
            </a:r>
            <a:endParaRPr lang="en-US" sz="2400" b="1">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5737777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5210,&quot;width&quot;:7730}"/>
</p:tagLst>
</file>

<file path=ppt/theme/theme1.xml><?xml version="1.0" encoding="utf-8"?>
<a:theme xmlns:a="http://schemas.openxmlformats.org/drawingml/2006/main" name="北航电子信息工程学院">
  <a:themeElements>
    <a:clrScheme name="北航ppt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北航ppt模板">
      <a:majorFont>
        <a:latin typeface="Arial"/>
        <a:ea typeface="华文新魏"/>
        <a:cs typeface=""/>
      </a:majorFont>
      <a:minorFont>
        <a:latin typeface="Arial"/>
        <a:ea typeface="仿宋_GB2312"/>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zh-CN" altLang="en-US" sz="1200" b="1" i="0" u="none" strike="noStrike" cap="none" normalizeH="0" baseline="0" smtClean="0">
            <a:ln>
              <a:noFill/>
            </a:ln>
            <a:solidFill>
              <a:schemeClr val="tx1"/>
            </a:solidFill>
            <a:effectLst/>
            <a:latin typeface="Arial" charset="0"/>
            <a:ea typeface="宋体"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zh-CN" altLang="en-US" sz="1200" b="1" i="0" u="none" strike="noStrike" cap="none" normalizeH="0" baseline="0" smtClean="0">
            <a:ln>
              <a:noFill/>
            </a:ln>
            <a:solidFill>
              <a:schemeClr val="tx1"/>
            </a:solidFill>
            <a:effectLst/>
            <a:latin typeface="Arial" charset="0"/>
            <a:ea typeface="宋体" charset="-122"/>
          </a:defRPr>
        </a:defPPr>
      </a:lstStyle>
    </a:lnDef>
  </a:objectDefaults>
  <a:extraClrSchemeLst>
    <a:extraClrScheme>
      <a:clrScheme name="北航ppt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北航ppt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北航ppt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北航ppt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北航ppt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北航ppt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北航ppt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北航ppt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北航ppt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北航ppt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北航ppt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北航ppt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主题1</Template>
  <TotalTime>15017</TotalTime>
  <Words>4335</Words>
  <Application>Microsoft Office PowerPoint</Application>
  <PresentationFormat>全屏显示(4:3)</PresentationFormat>
  <Paragraphs>642</Paragraphs>
  <Slides>95</Slides>
  <Notes>6</Notes>
  <HiddenSlides>0</HiddenSlides>
  <MMClips>0</MMClips>
  <ScaleCrop>false</ScaleCrop>
  <HeadingPairs>
    <vt:vector size="8" baseType="variant">
      <vt:variant>
        <vt:lpstr>已用的字体</vt:lpstr>
      </vt:variant>
      <vt:variant>
        <vt:i4>7</vt:i4>
      </vt:variant>
      <vt:variant>
        <vt:lpstr>主题</vt:lpstr>
      </vt:variant>
      <vt:variant>
        <vt:i4>1</vt:i4>
      </vt:variant>
      <vt:variant>
        <vt:lpstr>嵌入 OLE 服务器</vt:lpstr>
      </vt:variant>
      <vt:variant>
        <vt:i4>1</vt:i4>
      </vt:variant>
      <vt:variant>
        <vt:lpstr>幻灯片标题</vt:lpstr>
      </vt:variant>
      <vt:variant>
        <vt:i4>95</vt:i4>
      </vt:variant>
    </vt:vector>
  </HeadingPairs>
  <TitlesOfParts>
    <vt:vector size="104" baseType="lpstr">
      <vt:lpstr>等线</vt:lpstr>
      <vt:lpstr>黑体</vt:lpstr>
      <vt:lpstr>微软雅黑</vt:lpstr>
      <vt:lpstr>Arial</vt:lpstr>
      <vt:lpstr>Calibri</vt:lpstr>
      <vt:lpstr>Times New Roman</vt:lpstr>
      <vt:lpstr>Wingdings</vt:lpstr>
      <vt:lpstr>北航电子信息工程学院</vt:lpstr>
      <vt:lpstr>Image</vt:lpstr>
      <vt:lpstr>    人工智能 </vt:lpstr>
      <vt:lpstr>第一章 人工智能概述</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1 绪论</dc:title>
  <dc:creator>April</dc:creator>
  <cp:lastModifiedBy>zhuyanju</cp:lastModifiedBy>
  <cp:revision>599</cp:revision>
  <dcterms:created xsi:type="dcterms:W3CDTF">2012-07-30T05:54:56Z</dcterms:created>
  <dcterms:modified xsi:type="dcterms:W3CDTF">2021-09-09T06:05:17Z</dcterms:modified>
</cp:coreProperties>
</file>